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59" r:id="rId4"/>
    <p:sldId id="271" r:id="rId5"/>
    <p:sldId id="258" r:id="rId6"/>
    <p:sldId id="264" r:id="rId7"/>
    <p:sldId id="269" r:id="rId8"/>
    <p:sldId id="260" r:id="rId9"/>
    <p:sldId id="262" r:id="rId10"/>
    <p:sldId id="265" r:id="rId11"/>
    <p:sldId id="263" r:id="rId12"/>
    <p:sldId id="275" r:id="rId13"/>
    <p:sldId id="267" r:id="rId14"/>
    <p:sldId id="272" r:id="rId15"/>
    <p:sldId id="273" r:id="rId16"/>
    <p:sldId id="270" r:id="rId17"/>
    <p:sldId id="268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ile medio 3 - 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D39C0-5D02-433C-AEF1-BDEC40282A6E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21916B-0292-43F5-847D-0E561843C2D9}">
      <dgm:prSet custT="1"/>
      <dgm:spPr/>
      <dgm:t>
        <a:bodyPr/>
        <a:lstStyle/>
        <a:p>
          <a:r>
            <a:rPr lang="it-IT" sz="2000" dirty="0" err="1"/>
            <a:t>sceneObject</a:t>
          </a:r>
          <a:r>
            <a:rPr lang="it-IT" sz="1700" dirty="0"/>
            <a:t>: </a:t>
          </a:r>
          <a:r>
            <a:rPr lang="it-IT" sz="1600" dirty="0"/>
            <a:t>gestore oggetti</a:t>
          </a:r>
          <a:endParaRPr lang="en-US" sz="1700" dirty="0"/>
        </a:p>
      </dgm:t>
    </dgm:pt>
    <dgm:pt modelId="{FAF9E87A-6890-45A2-8C6E-43F1854EE5A5}" type="parTrans" cxnId="{5A0F2901-B374-4D2E-9A27-4CF1654DCA92}">
      <dgm:prSet/>
      <dgm:spPr/>
      <dgm:t>
        <a:bodyPr/>
        <a:lstStyle/>
        <a:p>
          <a:endParaRPr lang="en-US"/>
        </a:p>
      </dgm:t>
    </dgm:pt>
    <dgm:pt modelId="{BAA53FCD-C241-401F-91FE-D08C41479538}" type="sibTrans" cxnId="{5A0F2901-B374-4D2E-9A27-4CF1654DCA92}">
      <dgm:prSet/>
      <dgm:spPr/>
      <dgm:t>
        <a:bodyPr/>
        <a:lstStyle/>
        <a:p>
          <a:endParaRPr lang="en-US"/>
        </a:p>
      </dgm:t>
    </dgm:pt>
    <dgm:pt modelId="{1DA50604-55EB-4E16-A251-CB01DCEB3E16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Mouse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908481CF-201E-4B3C-8763-DA838EFA1EE1}" type="parTrans" cxnId="{84B3127C-86F9-4986-8061-803CA0F574A3}">
      <dgm:prSet/>
      <dgm:spPr/>
      <dgm:t>
        <a:bodyPr/>
        <a:lstStyle/>
        <a:p>
          <a:endParaRPr lang="en-US"/>
        </a:p>
      </dgm:t>
    </dgm:pt>
    <dgm:pt modelId="{3EF3EF98-DDA1-4572-AEF1-4165CBB7EA1D}" type="sibTrans" cxnId="{84B3127C-86F9-4986-8061-803CA0F574A3}">
      <dgm:prSet/>
      <dgm:spPr/>
      <dgm:t>
        <a:bodyPr/>
        <a:lstStyle/>
        <a:p>
          <a:endParaRPr lang="en-US"/>
        </a:p>
      </dgm:t>
    </dgm:pt>
    <dgm:pt modelId="{21E497F4-310C-40A2-AF02-15CC6FCFE29A}">
      <dgm:prSet custT="1"/>
      <dgm:spPr/>
      <dgm:t>
        <a:bodyPr/>
        <a:lstStyle/>
        <a:p>
          <a:pPr>
            <a:spcAft>
              <a:spcPts val="140"/>
            </a:spcAft>
          </a:pPr>
          <a:r>
            <a:rPr lang="it-IT" sz="2000" dirty="0"/>
            <a:t>Gestore</a:t>
          </a:r>
        </a:p>
        <a:p>
          <a:pPr>
            <a:spcAft>
              <a:spcPct val="35000"/>
            </a:spcAft>
          </a:pPr>
          <a:r>
            <a:rPr lang="it-IT" sz="2000" dirty="0"/>
            <a:t>Tastiera</a:t>
          </a:r>
          <a:r>
            <a:rPr lang="it-IT" sz="1700" dirty="0"/>
            <a:t>: </a:t>
          </a:r>
          <a:r>
            <a:rPr lang="it-IT" sz="1600" dirty="0"/>
            <a:t>fornisce tanti eventi custom per il mouse</a:t>
          </a:r>
          <a:endParaRPr lang="en-US" sz="1700" dirty="0"/>
        </a:p>
      </dgm:t>
    </dgm:pt>
    <dgm:pt modelId="{A32C8E9E-2DE7-4C1A-816F-7388519B26E7}" type="parTrans" cxnId="{4678C9A5-4DBC-44B6-8BA5-DE90C242EE41}">
      <dgm:prSet/>
      <dgm:spPr/>
      <dgm:t>
        <a:bodyPr/>
        <a:lstStyle/>
        <a:p>
          <a:endParaRPr lang="en-US"/>
        </a:p>
      </dgm:t>
    </dgm:pt>
    <dgm:pt modelId="{57A8615C-C25E-40CE-B49D-7EF0289B66B0}" type="sibTrans" cxnId="{4678C9A5-4DBC-44B6-8BA5-DE90C242EE41}">
      <dgm:prSet/>
      <dgm:spPr/>
      <dgm:t>
        <a:bodyPr/>
        <a:lstStyle/>
        <a:p>
          <a:endParaRPr lang="en-US"/>
        </a:p>
      </dgm:t>
    </dgm:pt>
    <dgm:pt modelId="{2479F5C7-4F9F-4C9F-ADAC-C86ECEAA0821}">
      <dgm:prSet custT="1"/>
      <dgm:spPr/>
      <dgm:t>
        <a:bodyPr/>
        <a:lstStyle/>
        <a:p>
          <a:r>
            <a:rPr lang="it-IT" sz="2000" dirty="0"/>
            <a:t>Scene</a:t>
          </a:r>
          <a:r>
            <a:rPr lang="it-IT" sz="2300" dirty="0"/>
            <a:t>: </a:t>
          </a:r>
          <a:r>
            <a:rPr lang="it-IT" sz="1600" dirty="0"/>
            <a:t>gestisce la logica della scena </a:t>
          </a:r>
          <a:endParaRPr lang="en-US" sz="2300" dirty="0"/>
        </a:p>
      </dgm:t>
    </dgm:pt>
    <dgm:pt modelId="{619D8ECB-40A9-40B0-9F95-EDF59BDEBEAB}" type="parTrans" cxnId="{DACB0603-AF63-47AD-A0D6-50719D42F0D5}">
      <dgm:prSet/>
      <dgm:spPr/>
      <dgm:t>
        <a:bodyPr/>
        <a:lstStyle/>
        <a:p>
          <a:endParaRPr lang="en-US"/>
        </a:p>
      </dgm:t>
    </dgm:pt>
    <dgm:pt modelId="{B4333A91-7C60-40D3-BD60-02A6814FDE2C}" type="sibTrans" cxnId="{DACB0603-AF63-47AD-A0D6-50719D42F0D5}">
      <dgm:prSet/>
      <dgm:spPr/>
      <dgm:t>
        <a:bodyPr/>
        <a:lstStyle/>
        <a:p>
          <a:endParaRPr lang="en-US"/>
        </a:p>
      </dgm:t>
    </dgm:pt>
    <dgm:pt modelId="{C95593E6-57A4-4AD9-9F3F-56FE056D07BB}" type="pres">
      <dgm:prSet presAssocID="{E5ED39C0-5D02-433C-AEF1-BDEC40282A6E}" presName="matrix" presStyleCnt="0">
        <dgm:presLayoutVars>
          <dgm:chMax val="1"/>
          <dgm:dir/>
          <dgm:resizeHandles val="exact"/>
        </dgm:presLayoutVars>
      </dgm:prSet>
      <dgm:spPr/>
    </dgm:pt>
    <dgm:pt modelId="{AEC1C921-5F4B-42D6-A397-671C43BBE53E}" type="pres">
      <dgm:prSet presAssocID="{E5ED39C0-5D02-433C-AEF1-BDEC40282A6E}" presName="diamond" presStyleLbl="bgShp" presStyleIdx="0" presStyleCnt="1"/>
      <dgm:spPr/>
    </dgm:pt>
    <dgm:pt modelId="{C0C723F3-2B66-4BF3-A0E0-DBB4583411AB}" type="pres">
      <dgm:prSet presAssocID="{E5ED39C0-5D02-433C-AEF1-BDEC40282A6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E727D-9666-4C85-A787-C8C8B9D64293}" type="pres">
      <dgm:prSet presAssocID="{E5ED39C0-5D02-433C-AEF1-BDEC40282A6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184D483-6F01-4010-8B11-87FD29550E0E}" type="pres">
      <dgm:prSet presAssocID="{E5ED39C0-5D02-433C-AEF1-BDEC40282A6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D2DA2D-3A8A-4EC6-81A8-F7C879FE0EC9}" type="pres">
      <dgm:prSet presAssocID="{E5ED39C0-5D02-433C-AEF1-BDEC40282A6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0F2901-B374-4D2E-9A27-4CF1654DCA92}" srcId="{E5ED39C0-5D02-433C-AEF1-BDEC40282A6E}" destId="{FB21916B-0292-43F5-847D-0E561843C2D9}" srcOrd="0" destOrd="0" parTransId="{FAF9E87A-6890-45A2-8C6E-43F1854EE5A5}" sibTransId="{BAA53FCD-C241-401F-91FE-D08C41479538}"/>
    <dgm:cxn modelId="{DACB0603-AF63-47AD-A0D6-50719D42F0D5}" srcId="{E5ED39C0-5D02-433C-AEF1-BDEC40282A6E}" destId="{2479F5C7-4F9F-4C9F-ADAC-C86ECEAA0821}" srcOrd="3" destOrd="0" parTransId="{619D8ECB-40A9-40B0-9F95-EDF59BDEBEAB}" sibTransId="{B4333A91-7C60-40D3-BD60-02A6814FDE2C}"/>
    <dgm:cxn modelId="{C2982B1B-B7FF-463A-9F60-6E197F2243A6}" type="presOf" srcId="{2479F5C7-4F9F-4C9F-ADAC-C86ECEAA0821}" destId="{E3D2DA2D-3A8A-4EC6-81A8-F7C879FE0EC9}" srcOrd="0" destOrd="0" presId="urn:microsoft.com/office/officeart/2005/8/layout/matrix3"/>
    <dgm:cxn modelId="{85EF714B-4FF6-4F99-A2FE-A9EA7E16F73B}" type="presOf" srcId="{21E497F4-310C-40A2-AF02-15CC6FCFE29A}" destId="{E184D483-6F01-4010-8B11-87FD29550E0E}" srcOrd="0" destOrd="0" presId="urn:microsoft.com/office/officeart/2005/8/layout/matrix3"/>
    <dgm:cxn modelId="{1DB7F573-C2B4-439A-BE58-2E8A43597CBE}" type="presOf" srcId="{E5ED39C0-5D02-433C-AEF1-BDEC40282A6E}" destId="{C95593E6-57A4-4AD9-9F3F-56FE056D07BB}" srcOrd="0" destOrd="0" presId="urn:microsoft.com/office/officeart/2005/8/layout/matrix3"/>
    <dgm:cxn modelId="{84B3127C-86F9-4986-8061-803CA0F574A3}" srcId="{E5ED39C0-5D02-433C-AEF1-BDEC40282A6E}" destId="{1DA50604-55EB-4E16-A251-CB01DCEB3E16}" srcOrd="1" destOrd="0" parTransId="{908481CF-201E-4B3C-8763-DA838EFA1EE1}" sibTransId="{3EF3EF98-DDA1-4572-AEF1-4165CBB7EA1D}"/>
    <dgm:cxn modelId="{4678C9A5-4DBC-44B6-8BA5-DE90C242EE41}" srcId="{E5ED39C0-5D02-433C-AEF1-BDEC40282A6E}" destId="{21E497F4-310C-40A2-AF02-15CC6FCFE29A}" srcOrd="2" destOrd="0" parTransId="{A32C8E9E-2DE7-4C1A-816F-7388519B26E7}" sibTransId="{57A8615C-C25E-40CE-B49D-7EF0289B66B0}"/>
    <dgm:cxn modelId="{426390EA-FD2E-422A-B464-2239494EFDA5}" type="presOf" srcId="{FB21916B-0292-43F5-847D-0E561843C2D9}" destId="{C0C723F3-2B66-4BF3-A0E0-DBB4583411AB}" srcOrd="0" destOrd="0" presId="urn:microsoft.com/office/officeart/2005/8/layout/matrix3"/>
    <dgm:cxn modelId="{7B0F3FF7-0ACC-46EF-923C-0866EADC53EE}" type="presOf" srcId="{1DA50604-55EB-4E16-A251-CB01DCEB3E16}" destId="{DE4E727D-9666-4C85-A787-C8C8B9D64293}" srcOrd="0" destOrd="0" presId="urn:microsoft.com/office/officeart/2005/8/layout/matrix3"/>
    <dgm:cxn modelId="{493E3859-1446-4EAA-8CB0-CBF78CB5A56D}" type="presParOf" srcId="{C95593E6-57A4-4AD9-9F3F-56FE056D07BB}" destId="{AEC1C921-5F4B-42D6-A397-671C43BBE53E}" srcOrd="0" destOrd="0" presId="urn:microsoft.com/office/officeart/2005/8/layout/matrix3"/>
    <dgm:cxn modelId="{8CE72373-C0FF-4434-87D7-0B647ABE70FB}" type="presParOf" srcId="{C95593E6-57A4-4AD9-9F3F-56FE056D07BB}" destId="{C0C723F3-2B66-4BF3-A0E0-DBB4583411AB}" srcOrd="1" destOrd="0" presId="urn:microsoft.com/office/officeart/2005/8/layout/matrix3"/>
    <dgm:cxn modelId="{1D5BCD0E-DBE5-4F90-A54C-AB0C48151CE2}" type="presParOf" srcId="{C95593E6-57A4-4AD9-9F3F-56FE056D07BB}" destId="{DE4E727D-9666-4C85-A787-C8C8B9D64293}" srcOrd="2" destOrd="0" presId="urn:microsoft.com/office/officeart/2005/8/layout/matrix3"/>
    <dgm:cxn modelId="{71992D53-A091-4064-963C-1C4AAFB27DD8}" type="presParOf" srcId="{C95593E6-57A4-4AD9-9F3F-56FE056D07BB}" destId="{E184D483-6F01-4010-8B11-87FD29550E0E}" srcOrd="3" destOrd="0" presId="urn:microsoft.com/office/officeart/2005/8/layout/matrix3"/>
    <dgm:cxn modelId="{EF4ABB66-9B83-46C5-8423-0D9F5406E4B9}" type="presParOf" srcId="{C95593E6-57A4-4AD9-9F3F-56FE056D07BB}" destId="{E3D2DA2D-3A8A-4EC6-81A8-F7C879FE0EC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4933C-01CE-48B7-850A-FAAD6D0E318D}" type="doc">
      <dgm:prSet loTypeId="urn:microsoft.com/office/officeart/2005/8/layout/matrix3" loCatId="matrix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127B0E1-C5DD-44F4-9A5F-37AA1D9E2BC6}">
      <dgm:prSet custT="1"/>
      <dgm:spPr/>
      <dgm:t>
        <a:bodyPr/>
        <a:lstStyle/>
        <a:p>
          <a:r>
            <a:rPr lang="it-IT" sz="2000" dirty="0"/>
            <a:t>Edit Mode</a:t>
          </a:r>
          <a:endParaRPr lang="en-US" sz="2000" dirty="0"/>
        </a:p>
      </dgm:t>
    </dgm:pt>
    <dgm:pt modelId="{EC4E8536-6DC7-46F5-94C9-9EF30DCF5CA9}" type="parTrans" cxnId="{EF40BC0C-5EE4-4134-A913-239C2B68684B}">
      <dgm:prSet/>
      <dgm:spPr/>
      <dgm:t>
        <a:bodyPr/>
        <a:lstStyle/>
        <a:p>
          <a:endParaRPr lang="en-US"/>
        </a:p>
      </dgm:t>
    </dgm:pt>
    <dgm:pt modelId="{5A4D2129-1522-4E9C-A377-695403C47671}" type="sibTrans" cxnId="{EF40BC0C-5EE4-4134-A913-239C2B68684B}">
      <dgm:prSet/>
      <dgm:spPr/>
      <dgm:t>
        <a:bodyPr/>
        <a:lstStyle/>
        <a:p>
          <a:endParaRPr lang="en-US"/>
        </a:p>
      </dgm:t>
    </dgm:pt>
    <dgm:pt modelId="{E104AEE7-00D0-4CDB-9F39-618FD1C259AF}">
      <dgm:prSet custT="1"/>
      <dgm:spPr/>
      <dgm:t>
        <a:bodyPr/>
        <a:lstStyle/>
        <a:p>
          <a:r>
            <a:rPr lang="it-IT" sz="2000" dirty="0"/>
            <a:t>Selezione parti di mesh</a:t>
          </a:r>
          <a:endParaRPr lang="en-US" sz="2000" dirty="0"/>
        </a:p>
      </dgm:t>
    </dgm:pt>
    <dgm:pt modelId="{12098951-B152-42F3-B98E-2DEF7E0DAA7D}" type="parTrans" cxnId="{DAF32947-0D14-4939-8CC8-AC7290EBCD0C}">
      <dgm:prSet/>
      <dgm:spPr/>
      <dgm:t>
        <a:bodyPr/>
        <a:lstStyle/>
        <a:p>
          <a:endParaRPr lang="en-US"/>
        </a:p>
      </dgm:t>
    </dgm:pt>
    <dgm:pt modelId="{0552FD44-A655-4B53-87E0-E4958E16AD8A}" type="sibTrans" cxnId="{DAF32947-0D14-4939-8CC8-AC7290EBCD0C}">
      <dgm:prSet/>
      <dgm:spPr/>
      <dgm:t>
        <a:bodyPr/>
        <a:lstStyle/>
        <a:p>
          <a:endParaRPr lang="en-US"/>
        </a:p>
      </dgm:t>
    </dgm:pt>
    <dgm:pt modelId="{DE189F66-401E-4CD0-A7FC-049E2E749A8F}">
      <dgm:prSet custT="1"/>
      <dgm:spPr/>
      <dgm:t>
        <a:bodyPr/>
        <a:lstStyle/>
        <a:p>
          <a:r>
            <a:rPr lang="it-IT" sz="2000" dirty="0" err="1"/>
            <a:t>Gesture</a:t>
          </a:r>
          <a:r>
            <a:rPr lang="it-IT" sz="2000" dirty="0"/>
            <a:t> Blender</a:t>
          </a:r>
          <a:endParaRPr lang="en-US" sz="2000" dirty="0"/>
        </a:p>
      </dgm:t>
    </dgm:pt>
    <dgm:pt modelId="{939E1594-32AE-40B2-9898-695038592532}" type="parTrans" cxnId="{30FF0317-6DC3-45E9-887F-80A1E469E09F}">
      <dgm:prSet/>
      <dgm:spPr/>
      <dgm:t>
        <a:bodyPr/>
        <a:lstStyle/>
        <a:p>
          <a:endParaRPr lang="en-US"/>
        </a:p>
      </dgm:t>
    </dgm:pt>
    <dgm:pt modelId="{9B061FF0-1156-4DBB-A021-37B0A04CB10E}" type="sibTrans" cxnId="{30FF0317-6DC3-45E9-887F-80A1E469E09F}">
      <dgm:prSet/>
      <dgm:spPr/>
      <dgm:t>
        <a:bodyPr/>
        <a:lstStyle/>
        <a:p>
          <a:endParaRPr lang="en-US"/>
        </a:p>
      </dgm:t>
    </dgm:pt>
    <dgm:pt modelId="{B8C260C5-87F2-40C2-BC2D-9C14F18894F6}">
      <dgm:prSet custT="1"/>
      <dgm:spPr/>
      <dgm:t>
        <a:bodyPr/>
        <a:lstStyle/>
        <a:p>
          <a:r>
            <a:rPr lang="it-IT" sz="2000" dirty="0"/>
            <a:t>Sistemi di riferimento</a:t>
          </a:r>
          <a:endParaRPr lang="en-US" sz="2000" dirty="0"/>
        </a:p>
      </dgm:t>
    </dgm:pt>
    <dgm:pt modelId="{6DD60245-11F5-49AE-9D46-378C6347A446}" type="parTrans" cxnId="{03152C1F-65BE-44F8-BA78-642100517EDA}">
      <dgm:prSet/>
      <dgm:spPr/>
      <dgm:t>
        <a:bodyPr/>
        <a:lstStyle/>
        <a:p>
          <a:endParaRPr lang="en-US"/>
        </a:p>
      </dgm:t>
    </dgm:pt>
    <dgm:pt modelId="{AC261879-E411-458D-BD1C-1D436A793BD2}" type="sibTrans" cxnId="{03152C1F-65BE-44F8-BA78-642100517EDA}">
      <dgm:prSet/>
      <dgm:spPr/>
      <dgm:t>
        <a:bodyPr/>
        <a:lstStyle/>
        <a:p>
          <a:endParaRPr lang="en-US"/>
        </a:p>
      </dgm:t>
    </dgm:pt>
    <dgm:pt modelId="{C0EAF8DF-AB55-40F0-A859-3D566D0666B2}" type="pres">
      <dgm:prSet presAssocID="{F1B4933C-01CE-48B7-850A-FAAD6D0E318D}" presName="matrix" presStyleCnt="0">
        <dgm:presLayoutVars>
          <dgm:chMax val="1"/>
          <dgm:dir/>
          <dgm:resizeHandles val="exact"/>
        </dgm:presLayoutVars>
      </dgm:prSet>
      <dgm:spPr/>
    </dgm:pt>
    <dgm:pt modelId="{72B54B3E-E129-4D7C-8EEF-DFA051A42DE5}" type="pres">
      <dgm:prSet presAssocID="{F1B4933C-01CE-48B7-850A-FAAD6D0E318D}" presName="diamond" presStyleLbl="bgShp" presStyleIdx="0" presStyleCnt="1"/>
      <dgm:spPr/>
    </dgm:pt>
    <dgm:pt modelId="{9A50D74F-8CBB-4A6C-833D-562ABD294CBF}" type="pres">
      <dgm:prSet presAssocID="{F1B4933C-01CE-48B7-850A-FAAD6D0E318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8267CA1-41EC-4228-915F-72FF4E4B5077}" type="pres">
      <dgm:prSet presAssocID="{F1B4933C-01CE-48B7-850A-FAAD6D0E318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F23D83B-BA3F-4608-958E-60E32BF2537C}" type="pres">
      <dgm:prSet presAssocID="{F1B4933C-01CE-48B7-850A-FAAD6D0E318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30070C-655B-44CB-980F-105583A9B023}" type="pres">
      <dgm:prSet presAssocID="{F1B4933C-01CE-48B7-850A-FAAD6D0E318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F40BC0C-5EE4-4134-A913-239C2B68684B}" srcId="{F1B4933C-01CE-48B7-850A-FAAD6D0E318D}" destId="{9127B0E1-C5DD-44F4-9A5F-37AA1D9E2BC6}" srcOrd="0" destOrd="0" parTransId="{EC4E8536-6DC7-46F5-94C9-9EF30DCF5CA9}" sibTransId="{5A4D2129-1522-4E9C-A377-695403C47671}"/>
    <dgm:cxn modelId="{30FF0317-6DC3-45E9-887F-80A1E469E09F}" srcId="{F1B4933C-01CE-48B7-850A-FAAD6D0E318D}" destId="{DE189F66-401E-4CD0-A7FC-049E2E749A8F}" srcOrd="2" destOrd="0" parTransId="{939E1594-32AE-40B2-9898-695038592532}" sibTransId="{9B061FF0-1156-4DBB-A021-37B0A04CB10E}"/>
    <dgm:cxn modelId="{03152C1F-65BE-44F8-BA78-642100517EDA}" srcId="{F1B4933C-01CE-48B7-850A-FAAD6D0E318D}" destId="{B8C260C5-87F2-40C2-BC2D-9C14F18894F6}" srcOrd="3" destOrd="0" parTransId="{6DD60245-11F5-49AE-9D46-378C6347A446}" sibTransId="{AC261879-E411-458D-BD1C-1D436A793BD2}"/>
    <dgm:cxn modelId="{EC66D926-B507-4F4B-8CE6-D94CBF9E6154}" type="presOf" srcId="{F1B4933C-01CE-48B7-850A-FAAD6D0E318D}" destId="{C0EAF8DF-AB55-40F0-A859-3D566D0666B2}" srcOrd="0" destOrd="0" presId="urn:microsoft.com/office/officeart/2005/8/layout/matrix3"/>
    <dgm:cxn modelId="{3E89303F-9665-4F76-86F7-8606B16D6A2A}" type="presOf" srcId="{E104AEE7-00D0-4CDB-9F39-618FD1C259AF}" destId="{78267CA1-41EC-4228-915F-72FF4E4B5077}" srcOrd="0" destOrd="0" presId="urn:microsoft.com/office/officeart/2005/8/layout/matrix3"/>
    <dgm:cxn modelId="{DAF32947-0D14-4939-8CC8-AC7290EBCD0C}" srcId="{F1B4933C-01CE-48B7-850A-FAAD6D0E318D}" destId="{E104AEE7-00D0-4CDB-9F39-618FD1C259AF}" srcOrd="1" destOrd="0" parTransId="{12098951-B152-42F3-B98E-2DEF7E0DAA7D}" sibTransId="{0552FD44-A655-4B53-87E0-E4958E16AD8A}"/>
    <dgm:cxn modelId="{7440B879-9F6A-4F32-8166-36A36513D497}" type="presOf" srcId="{DE189F66-401E-4CD0-A7FC-049E2E749A8F}" destId="{7F23D83B-BA3F-4608-958E-60E32BF2537C}" srcOrd="0" destOrd="0" presId="urn:microsoft.com/office/officeart/2005/8/layout/matrix3"/>
    <dgm:cxn modelId="{343FC284-B669-4800-9AA1-9F0E469147EE}" type="presOf" srcId="{9127B0E1-C5DD-44F4-9A5F-37AA1D9E2BC6}" destId="{9A50D74F-8CBB-4A6C-833D-562ABD294CBF}" srcOrd="0" destOrd="0" presId="urn:microsoft.com/office/officeart/2005/8/layout/matrix3"/>
    <dgm:cxn modelId="{436F3BAC-B355-4110-89F0-8325869C8C6A}" type="presOf" srcId="{B8C260C5-87F2-40C2-BC2D-9C14F18894F6}" destId="{8430070C-655B-44CB-980F-105583A9B023}" srcOrd="0" destOrd="0" presId="urn:microsoft.com/office/officeart/2005/8/layout/matrix3"/>
    <dgm:cxn modelId="{21F7A09A-835B-45D7-B29E-EEE6AE314087}" type="presParOf" srcId="{C0EAF8DF-AB55-40F0-A859-3D566D0666B2}" destId="{72B54B3E-E129-4D7C-8EEF-DFA051A42DE5}" srcOrd="0" destOrd="0" presId="urn:microsoft.com/office/officeart/2005/8/layout/matrix3"/>
    <dgm:cxn modelId="{38A2DE97-E926-45D3-9F7A-FB2378D6B702}" type="presParOf" srcId="{C0EAF8DF-AB55-40F0-A859-3D566D0666B2}" destId="{9A50D74F-8CBB-4A6C-833D-562ABD294CBF}" srcOrd="1" destOrd="0" presId="urn:microsoft.com/office/officeart/2005/8/layout/matrix3"/>
    <dgm:cxn modelId="{C0F4720B-2DD5-407C-826A-3337BCE7E14A}" type="presParOf" srcId="{C0EAF8DF-AB55-40F0-A859-3D566D0666B2}" destId="{78267CA1-41EC-4228-915F-72FF4E4B5077}" srcOrd="2" destOrd="0" presId="urn:microsoft.com/office/officeart/2005/8/layout/matrix3"/>
    <dgm:cxn modelId="{454FCE87-7C79-4BF3-BD65-E9C8914E8F79}" type="presParOf" srcId="{C0EAF8DF-AB55-40F0-A859-3D566D0666B2}" destId="{7F23D83B-BA3F-4608-958E-60E32BF2537C}" srcOrd="3" destOrd="0" presId="urn:microsoft.com/office/officeart/2005/8/layout/matrix3"/>
    <dgm:cxn modelId="{324FF39E-634F-453A-A306-B8C7714EE345}" type="presParOf" srcId="{C0EAF8DF-AB55-40F0-A859-3D566D0666B2}" destId="{8430070C-655B-44CB-980F-105583A9B02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644DF9-FBE0-4959-B0B2-2EDBC8E1CEC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14BB4F-FCFC-4623-BE17-C67FD87F334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Diverse modalità di selezione</a:t>
          </a:r>
          <a:endParaRPr lang="en-US" dirty="0"/>
        </a:p>
      </dgm:t>
    </dgm:pt>
    <dgm:pt modelId="{516C9E56-13F9-4FF4-B7B3-27E38FD81261}" type="parTrans" cxnId="{14D7BB11-829D-46CB-A460-1131CE694E51}">
      <dgm:prSet/>
      <dgm:spPr/>
      <dgm:t>
        <a:bodyPr/>
        <a:lstStyle/>
        <a:p>
          <a:endParaRPr lang="en-US"/>
        </a:p>
      </dgm:t>
    </dgm:pt>
    <dgm:pt modelId="{63C3CACB-F8DF-4D04-A7EC-A1EC2FD8D9CD}" type="sibTrans" cxnId="{14D7BB11-829D-46CB-A460-1131CE694E51}">
      <dgm:prSet/>
      <dgm:spPr/>
      <dgm:t>
        <a:bodyPr/>
        <a:lstStyle/>
        <a:p>
          <a:endParaRPr lang="en-US"/>
        </a:p>
      </dgm:t>
    </dgm:pt>
    <dgm:pt modelId="{5666F2C3-E379-4B4F-9980-17CCF491CF5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Vertici non visibili</a:t>
          </a:r>
          <a:endParaRPr lang="en-US" dirty="0"/>
        </a:p>
      </dgm:t>
    </dgm:pt>
    <dgm:pt modelId="{BCA0BA84-CD39-40BA-AB29-FF8548BA05EA}" type="parTrans" cxnId="{287FEA39-FF74-449F-A482-C90CC54087A4}">
      <dgm:prSet/>
      <dgm:spPr/>
      <dgm:t>
        <a:bodyPr/>
        <a:lstStyle/>
        <a:p>
          <a:endParaRPr lang="en-US"/>
        </a:p>
      </dgm:t>
    </dgm:pt>
    <dgm:pt modelId="{05EF903D-CF9B-4067-AF68-6F84706744B0}" type="sibTrans" cxnId="{287FEA39-FF74-449F-A482-C90CC54087A4}">
      <dgm:prSet/>
      <dgm:spPr/>
      <dgm:t>
        <a:bodyPr/>
        <a:lstStyle/>
        <a:p>
          <a:endParaRPr lang="en-US"/>
        </a:p>
      </dgm:t>
    </dgm:pt>
    <dgm:pt modelId="{94DC0BB7-BCA3-4D75-8073-048150E36EEF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Mesh sovrapposte</a:t>
          </a:r>
          <a:endParaRPr lang="en-US" dirty="0"/>
        </a:p>
      </dgm:t>
    </dgm:pt>
    <dgm:pt modelId="{976B8A99-F8F6-42A5-B5BE-B84435C74E9F}" type="parTrans" cxnId="{EF3FC161-F8EB-4020-8257-73DFDD2EDB4F}">
      <dgm:prSet/>
      <dgm:spPr/>
      <dgm:t>
        <a:bodyPr/>
        <a:lstStyle/>
        <a:p>
          <a:endParaRPr lang="en-US"/>
        </a:p>
      </dgm:t>
    </dgm:pt>
    <dgm:pt modelId="{906349F5-102A-4E9C-B3C1-D0A521A2FF86}" type="sibTrans" cxnId="{EF3FC161-F8EB-4020-8257-73DFDD2EDB4F}">
      <dgm:prSet/>
      <dgm:spPr/>
      <dgm:t>
        <a:bodyPr/>
        <a:lstStyle/>
        <a:p>
          <a:endParaRPr lang="en-US"/>
        </a:p>
      </dgm:t>
    </dgm:pt>
    <dgm:pt modelId="{D5BD6B05-E4F9-46E2-B520-5BDD2F19520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Capire i vertici da selezionare</a:t>
          </a:r>
        </a:p>
      </dgm:t>
    </dgm:pt>
    <dgm:pt modelId="{D604ECBD-B2EA-4E02-BBD0-ABF1F4C0339D}" type="parTrans" cxnId="{AA93FA0B-BAE6-4712-A777-06533A11AFB4}">
      <dgm:prSet/>
      <dgm:spPr/>
      <dgm:t>
        <a:bodyPr/>
        <a:lstStyle/>
        <a:p>
          <a:endParaRPr lang="it-IT"/>
        </a:p>
      </dgm:t>
    </dgm:pt>
    <dgm:pt modelId="{A6A43AB4-471F-4D57-B98B-826047504C2F}" type="sibTrans" cxnId="{AA93FA0B-BAE6-4712-A777-06533A11AFB4}">
      <dgm:prSet/>
      <dgm:spPr/>
      <dgm:t>
        <a:bodyPr/>
        <a:lstStyle/>
        <a:p>
          <a:endParaRPr lang="it-IT"/>
        </a:p>
      </dgm:t>
    </dgm:pt>
    <dgm:pt modelId="{58A4DD79-C9EF-4158-882A-EDB858DC0D54}" type="pres">
      <dgm:prSet presAssocID="{FA644DF9-FBE0-4959-B0B2-2EDBC8E1CE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41300ED-928D-4468-B570-15DF28A60CED}" type="pres">
      <dgm:prSet presAssocID="{2614BB4F-FCFC-4623-BE17-C67FD87F3348}" presName="hierRoot1" presStyleCnt="0"/>
      <dgm:spPr/>
    </dgm:pt>
    <dgm:pt modelId="{29ED6514-D5EA-4044-A4E0-047E79A648EF}" type="pres">
      <dgm:prSet presAssocID="{2614BB4F-FCFC-4623-BE17-C67FD87F3348}" presName="composite" presStyleCnt="0"/>
      <dgm:spPr/>
    </dgm:pt>
    <dgm:pt modelId="{C81D309E-AA05-46A1-8D5E-65121F828BE9}" type="pres">
      <dgm:prSet presAssocID="{2614BB4F-FCFC-4623-BE17-C67FD87F3348}" presName="background" presStyleLbl="node0" presStyleIdx="0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3910EB01-4A28-4B64-9ED1-BC8B310FA30F}" type="pres">
      <dgm:prSet presAssocID="{2614BB4F-FCFC-4623-BE17-C67FD87F3348}" presName="text" presStyleLbl="fgAcc0" presStyleIdx="0" presStyleCnt="4">
        <dgm:presLayoutVars>
          <dgm:chPref val="3"/>
        </dgm:presLayoutVars>
      </dgm:prSet>
      <dgm:spPr/>
    </dgm:pt>
    <dgm:pt modelId="{F99E4654-E6BA-4405-AC74-8C337E88F487}" type="pres">
      <dgm:prSet presAssocID="{2614BB4F-FCFC-4623-BE17-C67FD87F3348}" presName="hierChild2" presStyleCnt="0"/>
      <dgm:spPr/>
    </dgm:pt>
    <dgm:pt modelId="{DA76C703-F850-46F6-83D8-A5A00A5D6C95}" type="pres">
      <dgm:prSet presAssocID="{D5BD6B05-E4F9-46E2-B520-5BDD2F195203}" presName="hierRoot1" presStyleCnt="0"/>
      <dgm:spPr/>
    </dgm:pt>
    <dgm:pt modelId="{A32C5641-B99D-4AB0-B13A-3B9E959FA188}" type="pres">
      <dgm:prSet presAssocID="{D5BD6B05-E4F9-46E2-B520-5BDD2F195203}" presName="composite" presStyleCnt="0"/>
      <dgm:spPr/>
    </dgm:pt>
    <dgm:pt modelId="{BA36B7FF-E616-4C00-B0DD-0C9FFBEAAA1A}" type="pres">
      <dgm:prSet presAssocID="{D5BD6B05-E4F9-46E2-B520-5BDD2F195203}" presName="background" presStyleLbl="node0" presStyleIdx="1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EA022884-889F-42D3-B6F3-D1995420889B}" type="pres">
      <dgm:prSet presAssocID="{D5BD6B05-E4F9-46E2-B520-5BDD2F195203}" presName="text" presStyleLbl="fgAcc0" presStyleIdx="1" presStyleCnt="4">
        <dgm:presLayoutVars>
          <dgm:chPref val="3"/>
        </dgm:presLayoutVars>
      </dgm:prSet>
      <dgm:spPr/>
    </dgm:pt>
    <dgm:pt modelId="{11471789-7601-426F-8BE0-5A2C1048B337}" type="pres">
      <dgm:prSet presAssocID="{D5BD6B05-E4F9-46E2-B520-5BDD2F195203}" presName="hierChild2" presStyleCnt="0"/>
      <dgm:spPr/>
    </dgm:pt>
    <dgm:pt modelId="{74E0561D-9F90-4FDB-8090-B93548171559}" type="pres">
      <dgm:prSet presAssocID="{5666F2C3-E379-4B4F-9980-17CCF491CF58}" presName="hierRoot1" presStyleCnt="0"/>
      <dgm:spPr/>
    </dgm:pt>
    <dgm:pt modelId="{FFFFDA78-86A9-423E-8A21-4C336D69CD5E}" type="pres">
      <dgm:prSet presAssocID="{5666F2C3-E379-4B4F-9980-17CCF491CF58}" presName="composite" presStyleCnt="0"/>
      <dgm:spPr/>
    </dgm:pt>
    <dgm:pt modelId="{553D289D-2183-4FB1-BA2B-834D6A401B9D}" type="pres">
      <dgm:prSet presAssocID="{5666F2C3-E379-4B4F-9980-17CCF491CF58}" presName="background" presStyleLbl="node0" presStyleIdx="2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1521C9EC-2F8A-490C-8F8F-6842312FBFC5}" type="pres">
      <dgm:prSet presAssocID="{5666F2C3-E379-4B4F-9980-17CCF491CF58}" presName="text" presStyleLbl="fgAcc0" presStyleIdx="2" presStyleCnt="4">
        <dgm:presLayoutVars>
          <dgm:chPref val="3"/>
        </dgm:presLayoutVars>
      </dgm:prSet>
      <dgm:spPr/>
    </dgm:pt>
    <dgm:pt modelId="{E8A38414-20FA-4122-883F-2D2A236DE4D7}" type="pres">
      <dgm:prSet presAssocID="{5666F2C3-E379-4B4F-9980-17CCF491CF58}" presName="hierChild2" presStyleCnt="0"/>
      <dgm:spPr/>
    </dgm:pt>
    <dgm:pt modelId="{A333961B-BBFD-41D8-A0A1-ACBEF1DB1882}" type="pres">
      <dgm:prSet presAssocID="{94DC0BB7-BCA3-4D75-8073-048150E36EEF}" presName="hierRoot1" presStyleCnt="0"/>
      <dgm:spPr/>
    </dgm:pt>
    <dgm:pt modelId="{53976A97-9617-488A-81E8-5E97C6A22D8D}" type="pres">
      <dgm:prSet presAssocID="{94DC0BB7-BCA3-4D75-8073-048150E36EEF}" presName="composite" presStyleCnt="0"/>
      <dgm:spPr/>
    </dgm:pt>
    <dgm:pt modelId="{C3098FB8-4AA2-4E27-A78B-CF50B4FC6FD0}" type="pres">
      <dgm:prSet presAssocID="{94DC0BB7-BCA3-4D75-8073-048150E36EEF}" presName="background" presStyleLbl="node0" presStyleIdx="3" presStyleCnt="4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66FC06E-3A6E-4DE6-ADE5-FE494D68FC0A}" type="pres">
      <dgm:prSet presAssocID="{94DC0BB7-BCA3-4D75-8073-048150E36EEF}" presName="text" presStyleLbl="fgAcc0" presStyleIdx="3" presStyleCnt="4">
        <dgm:presLayoutVars>
          <dgm:chPref val="3"/>
        </dgm:presLayoutVars>
      </dgm:prSet>
      <dgm:spPr/>
    </dgm:pt>
    <dgm:pt modelId="{FE753EF0-7816-412F-89D4-CC787402CC90}" type="pres">
      <dgm:prSet presAssocID="{94DC0BB7-BCA3-4D75-8073-048150E36EEF}" presName="hierChild2" presStyleCnt="0"/>
      <dgm:spPr/>
    </dgm:pt>
  </dgm:ptLst>
  <dgm:cxnLst>
    <dgm:cxn modelId="{AA93FA0B-BAE6-4712-A777-06533A11AFB4}" srcId="{FA644DF9-FBE0-4959-B0B2-2EDBC8E1CECF}" destId="{D5BD6B05-E4F9-46E2-B520-5BDD2F195203}" srcOrd="1" destOrd="0" parTransId="{D604ECBD-B2EA-4E02-BBD0-ABF1F4C0339D}" sibTransId="{A6A43AB4-471F-4D57-B98B-826047504C2F}"/>
    <dgm:cxn modelId="{DA067C0E-26A5-4D26-B606-758A0A8ECC63}" type="presOf" srcId="{94DC0BB7-BCA3-4D75-8073-048150E36EEF}" destId="{D66FC06E-3A6E-4DE6-ADE5-FE494D68FC0A}" srcOrd="0" destOrd="0" presId="urn:microsoft.com/office/officeart/2005/8/layout/hierarchy1"/>
    <dgm:cxn modelId="{14D7BB11-829D-46CB-A460-1131CE694E51}" srcId="{FA644DF9-FBE0-4959-B0B2-2EDBC8E1CECF}" destId="{2614BB4F-FCFC-4623-BE17-C67FD87F3348}" srcOrd="0" destOrd="0" parTransId="{516C9E56-13F9-4FF4-B7B3-27E38FD81261}" sibTransId="{63C3CACB-F8DF-4D04-A7EC-A1EC2FD8D9CD}"/>
    <dgm:cxn modelId="{63409C17-7C33-418B-8FBC-A2BA6D8D0386}" type="presOf" srcId="{D5BD6B05-E4F9-46E2-B520-5BDD2F195203}" destId="{EA022884-889F-42D3-B6F3-D1995420889B}" srcOrd="0" destOrd="0" presId="urn:microsoft.com/office/officeart/2005/8/layout/hierarchy1"/>
    <dgm:cxn modelId="{001C321C-9612-4967-9D7B-182941C4D334}" type="presOf" srcId="{5666F2C3-E379-4B4F-9980-17CCF491CF58}" destId="{1521C9EC-2F8A-490C-8F8F-6842312FBFC5}" srcOrd="0" destOrd="0" presId="urn:microsoft.com/office/officeart/2005/8/layout/hierarchy1"/>
    <dgm:cxn modelId="{099A5B24-395F-4076-9FE1-998A9359C80A}" type="presOf" srcId="{2614BB4F-FCFC-4623-BE17-C67FD87F3348}" destId="{3910EB01-4A28-4B64-9ED1-BC8B310FA30F}" srcOrd="0" destOrd="0" presId="urn:microsoft.com/office/officeart/2005/8/layout/hierarchy1"/>
    <dgm:cxn modelId="{287FEA39-FF74-449F-A482-C90CC54087A4}" srcId="{FA644DF9-FBE0-4959-B0B2-2EDBC8E1CECF}" destId="{5666F2C3-E379-4B4F-9980-17CCF491CF58}" srcOrd="2" destOrd="0" parTransId="{BCA0BA84-CD39-40BA-AB29-FF8548BA05EA}" sibTransId="{05EF903D-CF9B-4067-AF68-6F84706744B0}"/>
    <dgm:cxn modelId="{EF3FC161-F8EB-4020-8257-73DFDD2EDB4F}" srcId="{FA644DF9-FBE0-4959-B0B2-2EDBC8E1CECF}" destId="{94DC0BB7-BCA3-4D75-8073-048150E36EEF}" srcOrd="3" destOrd="0" parTransId="{976B8A99-F8F6-42A5-B5BE-B84435C74E9F}" sibTransId="{906349F5-102A-4E9C-B3C1-D0A521A2FF86}"/>
    <dgm:cxn modelId="{165E5AD3-F6D7-48A5-B846-E0740ACD3C6B}" type="presOf" srcId="{FA644DF9-FBE0-4959-B0B2-2EDBC8E1CECF}" destId="{58A4DD79-C9EF-4158-882A-EDB858DC0D54}" srcOrd="0" destOrd="0" presId="urn:microsoft.com/office/officeart/2005/8/layout/hierarchy1"/>
    <dgm:cxn modelId="{2B4493DE-8917-4B8B-B625-4A22C1CB4615}" type="presParOf" srcId="{58A4DD79-C9EF-4158-882A-EDB858DC0D54}" destId="{F41300ED-928D-4468-B570-15DF28A60CED}" srcOrd="0" destOrd="0" presId="urn:microsoft.com/office/officeart/2005/8/layout/hierarchy1"/>
    <dgm:cxn modelId="{32D803D4-C9EF-4A3D-9732-45E808232066}" type="presParOf" srcId="{F41300ED-928D-4468-B570-15DF28A60CED}" destId="{29ED6514-D5EA-4044-A4E0-047E79A648EF}" srcOrd="0" destOrd="0" presId="urn:microsoft.com/office/officeart/2005/8/layout/hierarchy1"/>
    <dgm:cxn modelId="{5AD52582-7BC5-4330-999B-BADC18512D7C}" type="presParOf" srcId="{29ED6514-D5EA-4044-A4E0-047E79A648EF}" destId="{C81D309E-AA05-46A1-8D5E-65121F828BE9}" srcOrd="0" destOrd="0" presId="urn:microsoft.com/office/officeart/2005/8/layout/hierarchy1"/>
    <dgm:cxn modelId="{7B4AF886-1EF0-4F0E-822A-0DE5F0F1E458}" type="presParOf" srcId="{29ED6514-D5EA-4044-A4E0-047E79A648EF}" destId="{3910EB01-4A28-4B64-9ED1-BC8B310FA30F}" srcOrd="1" destOrd="0" presId="urn:microsoft.com/office/officeart/2005/8/layout/hierarchy1"/>
    <dgm:cxn modelId="{D2A833E3-8203-4EF3-AA45-C1DFB8C441CF}" type="presParOf" srcId="{F41300ED-928D-4468-B570-15DF28A60CED}" destId="{F99E4654-E6BA-4405-AC74-8C337E88F487}" srcOrd="1" destOrd="0" presId="urn:microsoft.com/office/officeart/2005/8/layout/hierarchy1"/>
    <dgm:cxn modelId="{BF60C0A9-29B1-4531-8FB6-3D36C3DDE0C5}" type="presParOf" srcId="{58A4DD79-C9EF-4158-882A-EDB858DC0D54}" destId="{DA76C703-F850-46F6-83D8-A5A00A5D6C95}" srcOrd="1" destOrd="0" presId="urn:microsoft.com/office/officeart/2005/8/layout/hierarchy1"/>
    <dgm:cxn modelId="{6B2A03BB-91C5-475B-A25F-EB3D8FEBE725}" type="presParOf" srcId="{DA76C703-F850-46F6-83D8-A5A00A5D6C95}" destId="{A32C5641-B99D-4AB0-B13A-3B9E959FA188}" srcOrd="0" destOrd="0" presId="urn:microsoft.com/office/officeart/2005/8/layout/hierarchy1"/>
    <dgm:cxn modelId="{535DF041-F5F0-4260-8D6D-FFF5433C4B4E}" type="presParOf" srcId="{A32C5641-B99D-4AB0-B13A-3B9E959FA188}" destId="{BA36B7FF-E616-4C00-B0DD-0C9FFBEAAA1A}" srcOrd="0" destOrd="0" presId="urn:microsoft.com/office/officeart/2005/8/layout/hierarchy1"/>
    <dgm:cxn modelId="{E1FA9FD8-330A-4F06-BF36-B2695548C06E}" type="presParOf" srcId="{A32C5641-B99D-4AB0-B13A-3B9E959FA188}" destId="{EA022884-889F-42D3-B6F3-D1995420889B}" srcOrd="1" destOrd="0" presId="urn:microsoft.com/office/officeart/2005/8/layout/hierarchy1"/>
    <dgm:cxn modelId="{D63AF668-F580-45B2-ABFE-5F3837EF0CBA}" type="presParOf" srcId="{DA76C703-F850-46F6-83D8-A5A00A5D6C95}" destId="{11471789-7601-426F-8BE0-5A2C1048B337}" srcOrd="1" destOrd="0" presId="urn:microsoft.com/office/officeart/2005/8/layout/hierarchy1"/>
    <dgm:cxn modelId="{67AB4272-624B-4608-A8C1-3AD846F50FD1}" type="presParOf" srcId="{58A4DD79-C9EF-4158-882A-EDB858DC0D54}" destId="{74E0561D-9F90-4FDB-8090-B93548171559}" srcOrd="2" destOrd="0" presId="urn:microsoft.com/office/officeart/2005/8/layout/hierarchy1"/>
    <dgm:cxn modelId="{93830A70-02FA-42A1-9D5E-CDA9217DA0DF}" type="presParOf" srcId="{74E0561D-9F90-4FDB-8090-B93548171559}" destId="{FFFFDA78-86A9-423E-8A21-4C336D69CD5E}" srcOrd="0" destOrd="0" presId="urn:microsoft.com/office/officeart/2005/8/layout/hierarchy1"/>
    <dgm:cxn modelId="{28674C67-2E0E-4FE0-8D16-62793D29DF17}" type="presParOf" srcId="{FFFFDA78-86A9-423E-8A21-4C336D69CD5E}" destId="{553D289D-2183-4FB1-BA2B-834D6A401B9D}" srcOrd="0" destOrd="0" presId="urn:microsoft.com/office/officeart/2005/8/layout/hierarchy1"/>
    <dgm:cxn modelId="{D18A6124-4C23-437A-863F-71E3FFEB6DE9}" type="presParOf" srcId="{FFFFDA78-86A9-423E-8A21-4C336D69CD5E}" destId="{1521C9EC-2F8A-490C-8F8F-6842312FBFC5}" srcOrd="1" destOrd="0" presId="urn:microsoft.com/office/officeart/2005/8/layout/hierarchy1"/>
    <dgm:cxn modelId="{C38E5CE1-B7FC-44D5-9FBC-F78E322865EE}" type="presParOf" srcId="{74E0561D-9F90-4FDB-8090-B93548171559}" destId="{E8A38414-20FA-4122-883F-2D2A236DE4D7}" srcOrd="1" destOrd="0" presId="urn:microsoft.com/office/officeart/2005/8/layout/hierarchy1"/>
    <dgm:cxn modelId="{08D3485D-6BB4-451E-A771-D4FC0049A6FE}" type="presParOf" srcId="{58A4DD79-C9EF-4158-882A-EDB858DC0D54}" destId="{A333961B-BBFD-41D8-A0A1-ACBEF1DB1882}" srcOrd="3" destOrd="0" presId="urn:microsoft.com/office/officeart/2005/8/layout/hierarchy1"/>
    <dgm:cxn modelId="{5627B099-E259-4DA5-96DC-E337D0C212D8}" type="presParOf" srcId="{A333961B-BBFD-41D8-A0A1-ACBEF1DB1882}" destId="{53976A97-9617-488A-81E8-5E97C6A22D8D}" srcOrd="0" destOrd="0" presId="urn:microsoft.com/office/officeart/2005/8/layout/hierarchy1"/>
    <dgm:cxn modelId="{D6635806-3736-4636-88B2-128F46F83F22}" type="presParOf" srcId="{53976A97-9617-488A-81E8-5E97C6A22D8D}" destId="{C3098FB8-4AA2-4E27-A78B-CF50B4FC6FD0}" srcOrd="0" destOrd="0" presId="urn:microsoft.com/office/officeart/2005/8/layout/hierarchy1"/>
    <dgm:cxn modelId="{5911F5F8-B969-4F89-98E1-B97AFE4F046A}" type="presParOf" srcId="{53976A97-9617-488A-81E8-5E97C6A22D8D}" destId="{D66FC06E-3A6E-4DE6-ADE5-FE494D68FC0A}" srcOrd="1" destOrd="0" presId="urn:microsoft.com/office/officeart/2005/8/layout/hierarchy1"/>
    <dgm:cxn modelId="{CF5BBAD2-1144-4C26-BD9F-BEA94EEDA9AE}" type="presParOf" srcId="{A333961B-BBFD-41D8-A0A1-ACBEF1DB1882}" destId="{FE753EF0-7816-412F-89D4-CC787402CC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90093D-F75B-452C-B4E8-AE3804BFC16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1759C0-F040-4905-9DD0-4AC3827D68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Globale</a:t>
          </a:r>
          <a:endParaRPr lang="en-US" sz="4000" dirty="0"/>
        </a:p>
      </dgm:t>
    </dgm:pt>
    <dgm:pt modelId="{F7509006-5D83-4737-9AD1-C2184B27B393}" type="parTrans" cxnId="{4984AAFA-BC5C-4F68-8F14-C72E2EC3BCBE}">
      <dgm:prSet/>
      <dgm:spPr/>
      <dgm:t>
        <a:bodyPr/>
        <a:lstStyle/>
        <a:p>
          <a:endParaRPr lang="en-US"/>
        </a:p>
      </dgm:t>
    </dgm:pt>
    <dgm:pt modelId="{3AE291E1-788B-4969-B550-4C3C51593E32}" type="sibTrans" cxnId="{4984AAFA-BC5C-4F68-8F14-C72E2EC3BCBE}">
      <dgm:prSet/>
      <dgm:spPr/>
      <dgm:t>
        <a:bodyPr/>
        <a:lstStyle/>
        <a:p>
          <a:endParaRPr lang="en-US"/>
        </a:p>
      </dgm:t>
    </dgm:pt>
    <dgm:pt modelId="{F5A14D69-0F9B-40F4-B400-EFC6F9A6CA4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Locale</a:t>
          </a:r>
          <a:endParaRPr lang="en-US" sz="4000" dirty="0"/>
        </a:p>
      </dgm:t>
    </dgm:pt>
    <dgm:pt modelId="{7FBB323E-B39D-412D-9AA4-A1E9866761DC}" type="parTrans" cxnId="{1F0DCE6B-5958-44F9-88F1-B98F825EEDEE}">
      <dgm:prSet/>
      <dgm:spPr/>
      <dgm:t>
        <a:bodyPr/>
        <a:lstStyle/>
        <a:p>
          <a:endParaRPr lang="en-US"/>
        </a:p>
      </dgm:t>
    </dgm:pt>
    <dgm:pt modelId="{B521F237-FC89-475F-B3D6-2E3679B5120F}" type="sibTrans" cxnId="{1F0DCE6B-5958-44F9-88F1-B98F825EEDEE}">
      <dgm:prSet/>
      <dgm:spPr/>
      <dgm:t>
        <a:bodyPr/>
        <a:lstStyle/>
        <a:p>
          <a:endParaRPr lang="en-US"/>
        </a:p>
      </dgm:t>
    </dgm:pt>
    <dgm:pt modelId="{64A6AA99-1E98-44EC-8CBD-7AE05336D3D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800" dirty="0"/>
            <a:t>Camera</a:t>
          </a:r>
          <a:endParaRPr lang="en-US" sz="4000" dirty="0"/>
        </a:p>
      </dgm:t>
    </dgm:pt>
    <dgm:pt modelId="{0B5BBF78-F09A-4DC5-AF6B-BAF0510F757A}" type="parTrans" cxnId="{BEDD6B1A-63A8-4762-9B6D-175D1380DBBD}">
      <dgm:prSet/>
      <dgm:spPr/>
      <dgm:t>
        <a:bodyPr/>
        <a:lstStyle/>
        <a:p>
          <a:endParaRPr lang="en-US"/>
        </a:p>
      </dgm:t>
    </dgm:pt>
    <dgm:pt modelId="{607E9083-9BDA-4047-A93A-94E77BFDCA3F}" type="sibTrans" cxnId="{BEDD6B1A-63A8-4762-9B6D-175D1380DBBD}">
      <dgm:prSet/>
      <dgm:spPr/>
      <dgm:t>
        <a:bodyPr/>
        <a:lstStyle/>
        <a:p>
          <a:endParaRPr lang="en-US"/>
        </a:p>
      </dgm:t>
    </dgm:pt>
    <dgm:pt modelId="{5698467E-5041-409D-ADD6-6EAA0D326E6D}" type="pres">
      <dgm:prSet presAssocID="{B590093D-F75B-452C-B4E8-AE3804BFC16F}" presName="root" presStyleCnt="0">
        <dgm:presLayoutVars>
          <dgm:dir/>
          <dgm:resizeHandles val="exact"/>
        </dgm:presLayoutVars>
      </dgm:prSet>
      <dgm:spPr/>
    </dgm:pt>
    <dgm:pt modelId="{56AA2A6D-74F3-40BF-AB4B-56C58BF987CF}" type="pres">
      <dgm:prSet presAssocID="{811759C0-F040-4905-9DD0-4AC3827D68FA}" presName="compNode" presStyleCnt="0"/>
      <dgm:spPr/>
    </dgm:pt>
    <dgm:pt modelId="{B52D67E0-B789-4529-A3E2-B0672CECA15E}" type="pres">
      <dgm:prSet presAssocID="{811759C0-F040-4905-9DD0-4AC3827D68FA}" presName="iconBgRect" presStyleLbl="bgShp" presStyleIdx="0" presStyleCnt="3"/>
      <dgm:spPr/>
    </dgm:pt>
    <dgm:pt modelId="{5B7F5325-95DB-44C7-A1DA-0F4F30A900DC}" type="pres">
      <dgm:prSet presAssocID="{811759C0-F040-4905-9DD0-4AC3827D6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pamondo"/>
        </a:ext>
      </dgm:extLst>
    </dgm:pt>
    <dgm:pt modelId="{5E56BF0E-5E2D-404B-9431-CCC1695C41F7}" type="pres">
      <dgm:prSet presAssocID="{811759C0-F040-4905-9DD0-4AC3827D68FA}" presName="spaceRect" presStyleCnt="0"/>
      <dgm:spPr/>
    </dgm:pt>
    <dgm:pt modelId="{8DBF8E1F-8EE0-4B29-80BE-FC14CC5257EC}" type="pres">
      <dgm:prSet presAssocID="{811759C0-F040-4905-9DD0-4AC3827D68FA}" presName="textRect" presStyleLbl="revTx" presStyleIdx="0" presStyleCnt="3">
        <dgm:presLayoutVars>
          <dgm:chMax val="1"/>
          <dgm:chPref val="1"/>
        </dgm:presLayoutVars>
      </dgm:prSet>
      <dgm:spPr/>
    </dgm:pt>
    <dgm:pt modelId="{006D6FD9-BD84-4BF0-97F3-59E342FDE9D5}" type="pres">
      <dgm:prSet presAssocID="{3AE291E1-788B-4969-B550-4C3C51593E32}" presName="sibTrans" presStyleCnt="0"/>
      <dgm:spPr/>
    </dgm:pt>
    <dgm:pt modelId="{673E3C13-85D8-4318-A20F-1F85A6F799D1}" type="pres">
      <dgm:prSet presAssocID="{F5A14D69-0F9B-40F4-B400-EFC6F9A6CA46}" presName="compNode" presStyleCnt="0"/>
      <dgm:spPr/>
    </dgm:pt>
    <dgm:pt modelId="{B223E295-3445-4504-A0A7-ADC2DFDEE341}" type="pres">
      <dgm:prSet presAssocID="{F5A14D69-0F9B-40F4-B400-EFC6F9A6CA46}" presName="iconBgRect" presStyleLbl="bgShp" presStyleIdx="1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D59E7C9E-88FA-49D4-9FEB-E45F2C634D9C}" type="pres">
      <dgm:prSet presAssocID="{F5A14D69-0F9B-40F4-B400-EFC6F9A6CA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tore"/>
        </a:ext>
      </dgm:extLst>
    </dgm:pt>
    <dgm:pt modelId="{449364E7-76A3-4CE6-BC3F-FCA1C168C5BE}" type="pres">
      <dgm:prSet presAssocID="{F5A14D69-0F9B-40F4-B400-EFC6F9A6CA46}" presName="spaceRect" presStyleCnt="0"/>
      <dgm:spPr/>
    </dgm:pt>
    <dgm:pt modelId="{5E943A91-C682-4E60-8D96-B6804E696800}" type="pres">
      <dgm:prSet presAssocID="{F5A14D69-0F9B-40F4-B400-EFC6F9A6CA46}" presName="textRect" presStyleLbl="revTx" presStyleIdx="1" presStyleCnt="3">
        <dgm:presLayoutVars>
          <dgm:chMax val="1"/>
          <dgm:chPref val="1"/>
        </dgm:presLayoutVars>
      </dgm:prSet>
      <dgm:spPr/>
    </dgm:pt>
    <dgm:pt modelId="{4C79688B-57D6-4F73-881D-4A8ED1C3F23B}" type="pres">
      <dgm:prSet presAssocID="{B521F237-FC89-475F-B3D6-2E3679B5120F}" presName="sibTrans" presStyleCnt="0"/>
      <dgm:spPr/>
    </dgm:pt>
    <dgm:pt modelId="{28FFD957-8282-4A5B-AE0B-A293F5599676}" type="pres">
      <dgm:prSet presAssocID="{64A6AA99-1E98-44EC-8CBD-7AE05336D3D1}" presName="compNode" presStyleCnt="0"/>
      <dgm:spPr/>
    </dgm:pt>
    <dgm:pt modelId="{231E318C-85F3-4D09-90F3-9F64A9E2CAEB}" type="pres">
      <dgm:prSet presAssocID="{64A6AA99-1E98-44EC-8CBD-7AE05336D3D1}" presName="iconBgRect" presStyleLbl="bgShp" presStyleIdx="2" presStyleCnt="3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</dgm:pt>
    <dgm:pt modelId="{674F5553-91F9-4B31-A94A-BDE4747C77A3}" type="pres">
      <dgm:prSet presAssocID="{64A6AA99-1E98-44EC-8CBD-7AE05336D3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 con riempimento a tinta unita"/>
        </a:ext>
      </dgm:extLst>
    </dgm:pt>
    <dgm:pt modelId="{CE92ACC9-05CE-4431-8B22-5C91FFCCF948}" type="pres">
      <dgm:prSet presAssocID="{64A6AA99-1E98-44EC-8CBD-7AE05336D3D1}" presName="spaceRect" presStyleCnt="0"/>
      <dgm:spPr/>
    </dgm:pt>
    <dgm:pt modelId="{617E2B62-3633-4679-8463-6805FD79F9DD}" type="pres">
      <dgm:prSet presAssocID="{64A6AA99-1E98-44EC-8CBD-7AE05336D3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DD6B1A-63A8-4762-9B6D-175D1380DBBD}" srcId="{B590093D-F75B-452C-B4E8-AE3804BFC16F}" destId="{64A6AA99-1E98-44EC-8CBD-7AE05336D3D1}" srcOrd="2" destOrd="0" parTransId="{0B5BBF78-F09A-4DC5-AF6B-BAF0510F757A}" sibTransId="{607E9083-9BDA-4047-A93A-94E77BFDCA3F}"/>
    <dgm:cxn modelId="{21CF4031-134F-427F-A892-4A6BE3A4745C}" type="presOf" srcId="{F5A14D69-0F9B-40F4-B400-EFC6F9A6CA46}" destId="{5E943A91-C682-4E60-8D96-B6804E696800}" srcOrd="0" destOrd="0" presId="urn:microsoft.com/office/officeart/2018/5/layout/IconCircleLabelList"/>
    <dgm:cxn modelId="{1F0DCE6B-5958-44F9-88F1-B98F825EEDEE}" srcId="{B590093D-F75B-452C-B4E8-AE3804BFC16F}" destId="{F5A14D69-0F9B-40F4-B400-EFC6F9A6CA46}" srcOrd="1" destOrd="0" parTransId="{7FBB323E-B39D-412D-9AA4-A1E9866761DC}" sibTransId="{B521F237-FC89-475F-B3D6-2E3679B5120F}"/>
    <dgm:cxn modelId="{09D3A2E6-B0DF-4821-B938-1A366AC8BB30}" type="presOf" srcId="{B590093D-F75B-452C-B4E8-AE3804BFC16F}" destId="{5698467E-5041-409D-ADD6-6EAA0D326E6D}" srcOrd="0" destOrd="0" presId="urn:microsoft.com/office/officeart/2018/5/layout/IconCircleLabelList"/>
    <dgm:cxn modelId="{95CFEAF1-0912-4798-8E19-7F659C08EAA2}" type="presOf" srcId="{811759C0-F040-4905-9DD0-4AC3827D68FA}" destId="{8DBF8E1F-8EE0-4B29-80BE-FC14CC5257EC}" srcOrd="0" destOrd="0" presId="urn:microsoft.com/office/officeart/2018/5/layout/IconCircleLabelList"/>
    <dgm:cxn modelId="{5D291FF7-7683-4495-B5C2-75051B9C0EF3}" type="presOf" srcId="{64A6AA99-1E98-44EC-8CBD-7AE05336D3D1}" destId="{617E2B62-3633-4679-8463-6805FD79F9DD}" srcOrd="0" destOrd="0" presId="urn:microsoft.com/office/officeart/2018/5/layout/IconCircleLabelList"/>
    <dgm:cxn modelId="{4984AAFA-BC5C-4F68-8F14-C72E2EC3BCBE}" srcId="{B590093D-F75B-452C-B4E8-AE3804BFC16F}" destId="{811759C0-F040-4905-9DD0-4AC3827D68FA}" srcOrd="0" destOrd="0" parTransId="{F7509006-5D83-4737-9AD1-C2184B27B393}" sibTransId="{3AE291E1-788B-4969-B550-4C3C51593E32}"/>
    <dgm:cxn modelId="{8552D17D-B12C-4332-AB0A-FE74AE092E30}" type="presParOf" srcId="{5698467E-5041-409D-ADD6-6EAA0D326E6D}" destId="{56AA2A6D-74F3-40BF-AB4B-56C58BF987CF}" srcOrd="0" destOrd="0" presId="urn:microsoft.com/office/officeart/2018/5/layout/IconCircleLabelList"/>
    <dgm:cxn modelId="{7D813407-AC0C-453C-8AC4-15CA5D8A93C0}" type="presParOf" srcId="{56AA2A6D-74F3-40BF-AB4B-56C58BF987CF}" destId="{B52D67E0-B789-4529-A3E2-B0672CECA15E}" srcOrd="0" destOrd="0" presId="urn:microsoft.com/office/officeart/2018/5/layout/IconCircleLabelList"/>
    <dgm:cxn modelId="{309DE9BF-A603-489D-BA29-9116FEAD2E26}" type="presParOf" srcId="{56AA2A6D-74F3-40BF-AB4B-56C58BF987CF}" destId="{5B7F5325-95DB-44C7-A1DA-0F4F30A900DC}" srcOrd="1" destOrd="0" presId="urn:microsoft.com/office/officeart/2018/5/layout/IconCircleLabelList"/>
    <dgm:cxn modelId="{BD347D78-9EFB-4BE4-918F-9A18F62808B0}" type="presParOf" srcId="{56AA2A6D-74F3-40BF-AB4B-56C58BF987CF}" destId="{5E56BF0E-5E2D-404B-9431-CCC1695C41F7}" srcOrd="2" destOrd="0" presId="urn:microsoft.com/office/officeart/2018/5/layout/IconCircleLabelList"/>
    <dgm:cxn modelId="{149B04B0-5BF1-496F-9480-80461777FC25}" type="presParOf" srcId="{56AA2A6D-74F3-40BF-AB4B-56C58BF987CF}" destId="{8DBF8E1F-8EE0-4B29-80BE-FC14CC5257EC}" srcOrd="3" destOrd="0" presId="urn:microsoft.com/office/officeart/2018/5/layout/IconCircleLabelList"/>
    <dgm:cxn modelId="{56A3FDBE-4196-4064-8F11-82D0B0C92647}" type="presParOf" srcId="{5698467E-5041-409D-ADD6-6EAA0D326E6D}" destId="{006D6FD9-BD84-4BF0-97F3-59E342FDE9D5}" srcOrd="1" destOrd="0" presId="urn:microsoft.com/office/officeart/2018/5/layout/IconCircleLabelList"/>
    <dgm:cxn modelId="{6DFF4054-CD27-4E9C-AD09-A8B1E47CC154}" type="presParOf" srcId="{5698467E-5041-409D-ADD6-6EAA0D326E6D}" destId="{673E3C13-85D8-4318-A20F-1F85A6F799D1}" srcOrd="2" destOrd="0" presId="urn:microsoft.com/office/officeart/2018/5/layout/IconCircleLabelList"/>
    <dgm:cxn modelId="{01D0F387-5994-4DE2-BCCF-4480452FEF76}" type="presParOf" srcId="{673E3C13-85D8-4318-A20F-1F85A6F799D1}" destId="{B223E295-3445-4504-A0A7-ADC2DFDEE341}" srcOrd="0" destOrd="0" presId="urn:microsoft.com/office/officeart/2018/5/layout/IconCircleLabelList"/>
    <dgm:cxn modelId="{46324856-8C29-43CB-A0D7-E5B8ABFBC58C}" type="presParOf" srcId="{673E3C13-85D8-4318-A20F-1F85A6F799D1}" destId="{D59E7C9E-88FA-49D4-9FEB-E45F2C634D9C}" srcOrd="1" destOrd="0" presId="urn:microsoft.com/office/officeart/2018/5/layout/IconCircleLabelList"/>
    <dgm:cxn modelId="{D0AD07AE-7D24-4488-8143-5EDA082BC58A}" type="presParOf" srcId="{673E3C13-85D8-4318-A20F-1F85A6F799D1}" destId="{449364E7-76A3-4CE6-BC3F-FCA1C168C5BE}" srcOrd="2" destOrd="0" presId="urn:microsoft.com/office/officeart/2018/5/layout/IconCircleLabelList"/>
    <dgm:cxn modelId="{18C00674-0193-4810-A6A8-E8282D84FE41}" type="presParOf" srcId="{673E3C13-85D8-4318-A20F-1F85A6F799D1}" destId="{5E943A91-C682-4E60-8D96-B6804E696800}" srcOrd="3" destOrd="0" presId="urn:microsoft.com/office/officeart/2018/5/layout/IconCircleLabelList"/>
    <dgm:cxn modelId="{4C53D9C5-C033-4BBE-BDA7-ECC80B43BA39}" type="presParOf" srcId="{5698467E-5041-409D-ADD6-6EAA0D326E6D}" destId="{4C79688B-57D6-4F73-881D-4A8ED1C3F23B}" srcOrd="3" destOrd="0" presId="urn:microsoft.com/office/officeart/2018/5/layout/IconCircleLabelList"/>
    <dgm:cxn modelId="{27976786-A235-44ED-BEF1-94B544A78254}" type="presParOf" srcId="{5698467E-5041-409D-ADD6-6EAA0D326E6D}" destId="{28FFD957-8282-4A5B-AE0B-A293F5599676}" srcOrd="4" destOrd="0" presId="urn:microsoft.com/office/officeart/2018/5/layout/IconCircleLabelList"/>
    <dgm:cxn modelId="{E239EC0A-DE1B-43A9-AAC7-B5DE46F2BEEE}" type="presParOf" srcId="{28FFD957-8282-4A5B-AE0B-A293F5599676}" destId="{231E318C-85F3-4D09-90F3-9F64A9E2CAEB}" srcOrd="0" destOrd="0" presId="urn:microsoft.com/office/officeart/2018/5/layout/IconCircleLabelList"/>
    <dgm:cxn modelId="{3E2F1649-3153-4EF0-A3C6-DAB7BCB7FF25}" type="presParOf" srcId="{28FFD957-8282-4A5B-AE0B-A293F5599676}" destId="{674F5553-91F9-4B31-A94A-BDE4747C77A3}" srcOrd="1" destOrd="0" presId="urn:microsoft.com/office/officeart/2018/5/layout/IconCircleLabelList"/>
    <dgm:cxn modelId="{16AECEFE-83EF-4518-BBB8-48F9DC1EEBB3}" type="presParOf" srcId="{28FFD957-8282-4A5B-AE0B-A293F5599676}" destId="{CE92ACC9-05CE-4431-8B22-5C91FFCCF948}" srcOrd="2" destOrd="0" presId="urn:microsoft.com/office/officeart/2018/5/layout/IconCircleLabelList"/>
    <dgm:cxn modelId="{EF937682-437B-440B-947A-050D1058982E}" type="presParOf" srcId="{28FFD957-8282-4A5B-AE0B-A293F5599676}" destId="{617E2B62-3633-4679-8463-6805FD79F9D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1C921-5F4B-42D6-A397-671C43BBE53E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723F3-2B66-4BF3-A0E0-DBB4583411AB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sceneObject</a:t>
          </a:r>
          <a:r>
            <a:rPr lang="it-IT" sz="1700" kern="1200" dirty="0"/>
            <a:t>: </a:t>
          </a:r>
          <a:r>
            <a:rPr lang="it-IT" sz="1600" kern="1200" dirty="0"/>
            <a:t>gestore oggetti</a:t>
          </a:r>
          <a:endParaRPr lang="en-US" sz="1700" kern="1200" dirty="0"/>
        </a:p>
      </dsp:txBody>
      <dsp:txXfrm>
        <a:off x="1927521" y="543827"/>
        <a:ext cx="1678257" cy="1678257"/>
      </dsp:txXfrm>
    </dsp:sp>
    <dsp:sp modelId="{DE4E727D-9666-4C85-A787-C8C8B9D64293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Mouse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3930423" y="543827"/>
        <a:ext cx="1678257" cy="1678257"/>
      </dsp:txXfrm>
    </dsp:sp>
    <dsp:sp modelId="{E184D483-6F01-4010-8B11-87FD29550E0E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140"/>
            </a:spcAft>
            <a:buNone/>
          </a:pPr>
          <a:r>
            <a:rPr lang="it-IT" sz="2000" kern="1200" dirty="0"/>
            <a:t>Gestore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Tastiera</a:t>
          </a:r>
          <a:r>
            <a:rPr lang="it-IT" sz="1700" kern="1200" dirty="0"/>
            <a:t>: </a:t>
          </a:r>
          <a:r>
            <a:rPr lang="it-IT" sz="1600" kern="1200" dirty="0"/>
            <a:t>fornisce tanti eventi custom per il mouse</a:t>
          </a:r>
          <a:endParaRPr lang="en-US" sz="1700" kern="1200" dirty="0"/>
        </a:p>
      </dsp:txBody>
      <dsp:txXfrm>
        <a:off x="1927521" y="2546729"/>
        <a:ext cx="1678257" cy="1678257"/>
      </dsp:txXfrm>
    </dsp:sp>
    <dsp:sp modelId="{E3D2DA2D-3A8A-4EC6-81A8-F7C879FE0EC9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Scene</a:t>
          </a:r>
          <a:r>
            <a:rPr lang="it-IT" sz="2300" kern="1200" dirty="0"/>
            <a:t>: </a:t>
          </a:r>
          <a:r>
            <a:rPr lang="it-IT" sz="1600" kern="1200" dirty="0"/>
            <a:t>gestisce la logica della scena </a:t>
          </a:r>
          <a:endParaRPr lang="en-US" sz="2300" kern="1200" dirty="0"/>
        </a:p>
      </dsp:txBody>
      <dsp:txXfrm>
        <a:off x="3930423" y="2546729"/>
        <a:ext cx="1678257" cy="1678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54B3E-E129-4D7C-8EEF-DFA051A42DE5}">
      <dsp:nvSpPr>
        <dsp:cNvPr id="0" name=""/>
        <dsp:cNvSpPr/>
      </dsp:nvSpPr>
      <dsp:spPr>
        <a:xfrm>
          <a:off x="1383694" y="0"/>
          <a:ext cx="4768814" cy="47688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0D74F-8CBB-4A6C-833D-562ABD294CBF}">
      <dsp:nvSpPr>
        <dsp:cNvPr id="0" name=""/>
        <dsp:cNvSpPr/>
      </dsp:nvSpPr>
      <dsp:spPr>
        <a:xfrm>
          <a:off x="1836731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Edit Mode</a:t>
          </a:r>
          <a:endParaRPr lang="en-US" sz="2000" kern="1200" dirty="0"/>
        </a:p>
      </dsp:txBody>
      <dsp:txXfrm>
        <a:off x="1927521" y="543827"/>
        <a:ext cx="1678257" cy="1678257"/>
      </dsp:txXfrm>
    </dsp:sp>
    <dsp:sp modelId="{78267CA1-41EC-4228-915F-72FF4E4B5077}">
      <dsp:nvSpPr>
        <dsp:cNvPr id="0" name=""/>
        <dsp:cNvSpPr/>
      </dsp:nvSpPr>
      <dsp:spPr>
        <a:xfrm>
          <a:off x="3839633" y="453037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Selezione parti di mesh</a:t>
          </a:r>
          <a:endParaRPr lang="en-US" sz="2000" kern="1200" dirty="0"/>
        </a:p>
      </dsp:txBody>
      <dsp:txXfrm>
        <a:off x="3930423" y="543827"/>
        <a:ext cx="1678257" cy="1678257"/>
      </dsp:txXfrm>
    </dsp:sp>
    <dsp:sp modelId="{7F23D83B-BA3F-4608-958E-60E32BF2537C}">
      <dsp:nvSpPr>
        <dsp:cNvPr id="0" name=""/>
        <dsp:cNvSpPr/>
      </dsp:nvSpPr>
      <dsp:spPr>
        <a:xfrm>
          <a:off x="1836731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Gesture</a:t>
          </a:r>
          <a:r>
            <a:rPr lang="it-IT" sz="2000" kern="1200" dirty="0"/>
            <a:t> Blender</a:t>
          </a:r>
          <a:endParaRPr lang="en-US" sz="2000" kern="1200" dirty="0"/>
        </a:p>
      </dsp:txBody>
      <dsp:txXfrm>
        <a:off x="1927521" y="2546729"/>
        <a:ext cx="1678257" cy="1678257"/>
      </dsp:txXfrm>
    </dsp:sp>
    <dsp:sp modelId="{8430070C-655B-44CB-980F-105583A9B023}">
      <dsp:nvSpPr>
        <dsp:cNvPr id="0" name=""/>
        <dsp:cNvSpPr/>
      </dsp:nvSpPr>
      <dsp:spPr>
        <a:xfrm>
          <a:off x="3839633" y="2455939"/>
          <a:ext cx="1859837" cy="18598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Sistemi di riferimento</a:t>
          </a:r>
          <a:endParaRPr lang="en-US" sz="2000" kern="1200" dirty="0"/>
        </a:p>
      </dsp:txBody>
      <dsp:txXfrm>
        <a:off x="3930423" y="2546729"/>
        <a:ext cx="1678257" cy="1678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D309E-AA05-46A1-8D5E-65121F828BE9}">
      <dsp:nvSpPr>
        <dsp:cNvPr id="0" name=""/>
        <dsp:cNvSpPr/>
      </dsp:nvSpPr>
      <dsp:spPr>
        <a:xfrm>
          <a:off x="3027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3910EB01-4A28-4B64-9ED1-BC8B310FA30F}">
      <dsp:nvSpPr>
        <dsp:cNvPr id="0" name=""/>
        <dsp:cNvSpPr/>
      </dsp:nvSpPr>
      <dsp:spPr>
        <a:xfrm>
          <a:off x="243244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Diverse modalità di selezione</a:t>
          </a:r>
          <a:endParaRPr lang="en-US" sz="2600" kern="1200" dirty="0"/>
        </a:p>
      </dsp:txBody>
      <dsp:txXfrm>
        <a:off x="283453" y="1501109"/>
        <a:ext cx="2081527" cy="1292417"/>
      </dsp:txXfrm>
    </dsp:sp>
    <dsp:sp modelId="{BA36B7FF-E616-4C00-B0DD-0C9FFBEAAA1A}">
      <dsp:nvSpPr>
        <dsp:cNvPr id="0" name=""/>
        <dsp:cNvSpPr/>
      </dsp:nvSpPr>
      <dsp:spPr>
        <a:xfrm>
          <a:off x="2645405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EA022884-889F-42D3-B6F3-D1995420889B}">
      <dsp:nvSpPr>
        <dsp:cNvPr id="0" name=""/>
        <dsp:cNvSpPr/>
      </dsp:nvSpPr>
      <dsp:spPr>
        <a:xfrm>
          <a:off x="2885621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Capire i vertici da selezionare</a:t>
          </a:r>
        </a:p>
      </dsp:txBody>
      <dsp:txXfrm>
        <a:off x="2925830" y="1501109"/>
        <a:ext cx="2081527" cy="1292417"/>
      </dsp:txXfrm>
    </dsp:sp>
    <dsp:sp modelId="{553D289D-2183-4FB1-BA2B-834D6A401B9D}">
      <dsp:nvSpPr>
        <dsp:cNvPr id="0" name=""/>
        <dsp:cNvSpPr/>
      </dsp:nvSpPr>
      <dsp:spPr>
        <a:xfrm>
          <a:off x="5287783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1521C9EC-2F8A-490C-8F8F-6842312FBFC5}">
      <dsp:nvSpPr>
        <dsp:cNvPr id="0" name=""/>
        <dsp:cNvSpPr/>
      </dsp:nvSpPr>
      <dsp:spPr>
        <a:xfrm>
          <a:off x="5527999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Vertici non visibili</a:t>
          </a:r>
          <a:endParaRPr lang="en-US" sz="2600" kern="1200" dirty="0"/>
        </a:p>
      </dsp:txBody>
      <dsp:txXfrm>
        <a:off x="5568208" y="1501109"/>
        <a:ext cx="2081527" cy="1292417"/>
      </dsp:txXfrm>
    </dsp:sp>
    <dsp:sp modelId="{C3098FB8-4AA2-4E27-A78B-CF50B4FC6FD0}">
      <dsp:nvSpPr>
        <dsp:cNvPr id="0" name=""/>
        <dsp:cNvSpPr/>
      </dsp:nvSpPr>
      <dsp:spPr>
        <a:xfrm>
          <a:off x="7930160" y="1232695"/>
          <a:ext cx="2161945" cy="1372835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66FC06E-3A6E-4DE6-ADE5-FE494D68FC0A}">
      <dsp:nvSpPr>
        <dsp:cNvPr id="0" name=""/>
        <dsp:cNvSpPr/>
      </dsp:nvSpPr>
      <dsp:spPr>
        <a:xfrm>
          <a:off x="8170376" y="1460900"/>
          <a:ext cx="2161945" cy="1372835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Mesh sovrapposte</a:t>
          </a:r>
          <a:endParaRPr lang="en-US" sz="2600" kern="1200" dirty="0"/>
        </a:p>
      </dsp:txBody>
      <dsp:txXfrm>
        <a:off x="8210585" y="1501109"/>
        <a:ext cx="2081527" cy="1292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D67E0-B789-4529-A3E2-B0672CECA15E}">
      <dsp:nvSpPr>
        <dsp:cNvPr id="0" name=""/>
        <dsp:cNvSpPr/>
      </dsp:nvSpPr>
      <dsp:spPr>
        <a:xfrm>
          <a:off x="672175" y="45821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F5325-95DB-44C7-A1DA-0F4F30A900DC}">
      <dsp:nvSpPr>
        <dsp:cNvPr id="0" name=""/>
        <dsp:cNvSpPr/>
      </dsp:nvSpPr>
      <dsp:spPr>
        <a:xfrm>
          <a:off x="1067050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F8E1F-8EE0-4B29-80BE-FC14CC5257EC}">
      <dsp:nvSpPr>
        <dsp:cNvPr id="0" name=""/>
        <dsp:cNvSpPr/>
      </dsp:nvSpPr>
      <dsp:spPr>
        <a:xfrm>
          <a:off x="79862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Globale</a:t>
          </a:r>
          <a:endParaRPr lang="en-US" sz="4000" kern="1200" dirty="0"/>
        </a:p>
      </dsp:txBody>
      <dsp:txXfrm>
        <a:off x="79862" y="2888215"/>
        <a:ext cx="3037500" cy="720000"/>
      </dsp:txXfrm>
    </dsp:sp>
    <dsp:sp modelId="{B223E295-3445-4504-A0A7-ADC2DFDEE341}">
      <dsp:nvSpPr>
        <dsp:cNvPr id="0" name=""/>
        <dsp:cNvSpPr/>
      </dsp:nvSpPr>
      <dsp:spPr>
        <a:xfrm>
          <a:off x="4241237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D59E7C9E-88FA-49D4-9FEB-E45F2C634D9C}">
      <dsp:nvSpPr>
        <dsp:cNvPr id="0" name=""/>
        <dsp:cNvSpPr/>
      </dsp:nvSpPr>
      <dsp:spPr>
        <a:xfrm>
          <a:off x="4636112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43A91-C682-4E60-8D96-B6804E696800}">
      <dsp:nvSpPr>
        <dsp:cNvPr id="0" name=""/>
        <dsp:cNvSpPr/>
      </dsp:nvSpPr>
      <dsp:spPr>
        <a:xfrm>
          <a:off x="3648925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Locale</a:t>
          </a:r>
          <a:endParaRPr lang="en-US" sz="4000" kern="1200" dirty="0"/>
        </a:p>
      </dsp:txBody>
      <dsp:txXfrm>
        <a:off x="3648925" y="2888215"/>
        <a:ext cx="3037500" cy="720000"/>
      </dsp:txXfrm>
    </dsp:sp>
    <dsp:sp modelId="{231E318C-85F3-4D09-90F3-9F64A9E2CAEB}">
      <dsp:nvSpPr>
        <dsp:cNvPr id="0" name=""/>
        <dsp:cNvSpPr/>
      </dsp:nvSpPr>
      <dsp:spPr>
        <a:xfrm>
          <a:off x="7810300" y="458215"/>
          <a:ext cx="1852875" cy="1852875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674F5553-91F9-4B31-A94A-BDE4747C77A3}">
      <dsp:nvSpPr>
        <dsp:cNvPr id="0" name=""/>
        <dsp:cNvSpPr/>
      </dsp:nvSpPr>
      <dsp:spPr>
        <a:xfrm>
          <a:off x="8205175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E2B62-3633-4679-8463-6805FD79F9DD}">
      <dsp:nvSpPr>
        <dsp:cNvPr id="0" name=""/>
        <dsp:cNvSpPr/>
      </dsp:nvSpPr>
      <dsp:spPr>
        <a:xfrm>
          <a:off x="7217987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800" kern="1200" dirty="0"/>
            <a:t>Camera</a:t>
          </a:r>
          <a:endParaRPr lang="en-US" sz="4000" kern="1200" dirty="0"/>
        </a:p>
      </dsp:txBody>
      <dsp:txXfrm>
        <a:off x="7217987" y="2888215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7F0FC-0841-4452-86D2-8A4612218109}" type="datetimeFigureOut">
              <a:rPr lang="it-IT" smtClean="0"/>
              <a:t>16/06/2025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41FB0-E9DA-4689-B98C-D6A89B6420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5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50D65-D128-46ED-AEE1-2CF91834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F02D45-6859-7EAE-2233-93DEC3F9F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C67DC-69A5-7BDC-4259-CA204DF0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A143-B322-4489-BCA3-463521A796B4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430413-562C-84A3-6C43-609BBECB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E321A1-9B91-19FE-47FF-7DD21C80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98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669C3E-D494-9ADB-8CF5-235CF129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5B35FB-FEA1-A8B4-B88E-8FBCF6596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346963-707B-8797-CC5A-195B3101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5ABA-59F2-409B-8142-FD345FC4F29C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B1AC70-5EEB-ABFF-2CE3-7C15C7AB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225190-6D9B-7648-F770-F8099D5D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5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50449E-CC08-94D9-7FF5-43A2AF4BF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5CDC4A-8018-09FA-6ED5-E1B28C1F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DE0251-5595-E51F-310F-4CB5BF5D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F3E9-D220-4ACA-85BA-915FAA385034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574A1E-E4B4-AF15-7CB1-42B9E043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82DA65-D04E-ED68-F6C1-B5F6C44A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05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A0745-B894-F3E3-2BE9-D5BAF64A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986B7F-6BEE-DF4F-9E3B-7604BDBF3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BA7F2C-8FFF-83B0-5369-E7328EA6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A1AA0-AB65-42AF-A505-43079DDEBEC7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38A5CD-CEA6-2661-3B11-D7DBE98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DFB960-F724-4079-BD61-EC2538AD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81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8179-DDF1-E912-F682-029A6B4D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DEFD44-5CA0-6869-E8D4-C9D78E171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EB8777-0F67-4B9F-9BC4-88A704B1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5D13-C307-40BC-B06C-14A3436F8F02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09E43-55C7-67B8-C947-0DFA18EE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574DE-0358-3B20-C8CB-C443B67D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8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8CA20-0F91-7A36-0246-2041886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99E7D8-D5F4-32E7-45D2-12F574AC5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FD841D-AF42-E461-F96E-FDFFDE96A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BB5F5A-238C-82E9-0EC3-3AAD4CFE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07C1-C06C-4F8E-A32C-73F1484B69C7}" type="datetime1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D036BB-6779-01BD-B955-ADFE665B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3DC5D3-3A7B-F86B-65FC-70B565B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3BFBE-2089-DA32-430E-B6603214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ED77A5-2CB7-09EF-46E4-E8153803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B9CC63-F765-2CED-9371-BDB8D09B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1B3D95-47A5-8617-16FE-22607625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A884B1-715C-221C-9F4C-16C7E7319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736B9E2-ACD6-419B-BF3B-6C847E91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D67F1-5FD2-4071-AAFC-630319237D26}" type="datetime1">
              <a:rPr lang="it-IT" smtClean="0"/>
              <a:t>16/06/2025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CC3F272-01A2-4D71-60B5-968C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53B9211-32C1-05A5-F398-05E8F90A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22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5840-DEC7-DDDA-956B-6F5D662D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A14D414-637F-D8F1-1701-2E084BD0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54A1E-9B8C-4B4D-8E86-88331D3BC6DB}" type="datetime1">
              <a:rPr lang="it-IT" smtClean="0"/>
              <a:t>16/06/2025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795334-973B-CC45-C1EC-CFDCCA00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A8EFA1-A9D6-5BAE-B85B-5CE6136C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54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F047B86-3F41-DB8A-0DB1-A74E2B16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21B5-33A6-43E4-A295-1EC55AEEC5DB}" type="datetime1">
              <a:rPr lang="it-IT" smtClean="0"/>
              <a:t>16/06/2025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A213B01-194B-E052-70D3-B454D11B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33D0B3-EF8E-4B65-F218-4857F334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37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5B9F1-005B-030E-53B0-5ACCD092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50EB69-5083-6A05-218A-B40B6C3D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F786D7-0FEB-6948-87B7-7D643814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DE462F-03E1-424D-C545-384507E9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EDC41-418B-4203-A197-E1A877ACE314}" type="datetime1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45156-3533-585B-DB22-46F15BE5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E13DA9-7150-A60D-5583-7D5AE68C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8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24843-3E28-2044-7795-12394259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3BD5503-CF3C-AEAF-95E0-91F40D5C9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5FC606-0648-7553-E627-CB9C14FE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985ABB-36F9-2049-DAC7-119854B4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56A8-6F39-4AD0-84D7-F7FF07383037}" type="datetime1">
              <a:rPr lang="it-IT" smtClean="0"/>
              <a:t>16/06/2025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4870AF-68E1-A5F3-87C3-A6CA1880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22781D-76CE-82DF-C5BB-020115A8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347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04C75ED-CD05-10F6-597B-8A6BB875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42C2F1-7E8F-EF4C-C41D-0B62A66A2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A27CF2-FB2D-47EE-13B8-3E601DA30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5D7CF-71F2-4849-996F-0D7778C83FF6}" type="datetime1">
              <a:rPr lang="it-IT" smtClean="0"/>
              <a:t>16/06/2025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A6177E-AE59-4942-2D9D-55B2E32DB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493937-0440-A021-D2E7-A483A217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3996BC-3584-4B41-8074-5F11FAC765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43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D0B41E-A019-5B6F-3861-281687B98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it-IT" sz="6600" dirty="0">
                <a:solidFill>
                  <a:srgbClr val="FFFFFF"/>
                </a:solidFill>
              </a:rPr>
              <a:t>Progetto Informatica Grafica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8E7BD94-3200-AA43-39A3-6FBF25BF8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Modalità 1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8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86F74E-006E-472A-016C-E866B9B4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 dirty="0"/>
              <a:t>Problemi riscontrati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CD73A04-E446-0A90-59FA-96EBAB9FA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01492"/>
              </p:ext>
            </p:extLst>
          </p:nvPr>
        </p:nvGraphicFramePr>
        <p:xfrm>
          <a:off x="928325" y="2153394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81B7E4-0850-0F9A-3512-444EE2F4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8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BA1200-2E7C-343E-98DE-DA66623B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Formato pixel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6F0679-DF5A-D742-117F-EAFACE49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Uvec4 (RGBA)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083680B-5274-2819-4AF2-82776851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07304"/>
              </p:ext>
            </p:extLst>
          </p:nvPr>
        </p:nvGraphicFramePr>
        <p:xfrm>
          <a:off x="5895751" y="2307413"/>
          <a:ext cx="5708650" cy="22132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72394">
                  <a:extLst>
                    <a:ext uri="{9D8B030D-6E8A-4147-A177-3AD203B41FA5}">
                      <a16:colId xmlns:a16="http://schemas.microsoft.com/office/drawing/2014/main" val="1153526881"/>
                    </a:ext>
                  </a:extLst>
                </a:gridCol>
                <a:gridCol w="979947">
                  <a:extLst>
                    <a:ext uri="{9D8B030D-6E8A-4147-A177-3AD203B41FA5}">
                      <a16:colId xmlns:a16="http://schemas.microsoft.com/office/drawing/2014/main" val="2225773324"/>
                    </a:ext>
                  </a:extLst>
                </a:gridCol>
                <a:gridCol w="1130174">
                  <a:extLst>
                    <a:ext uri="{9D8B030D-6E8A-4147-A177-3AD203B41FA5}">
                      <a16:colId xmlns:a16="http://schemas.microsoft.com/office/drawing/2014/main" val="2341560671"/>
                    </a:ext>
                  </a:extLst>
                </a:gridCol>
                <a:gridCol w="1453741">
                  <a:extLst>
                    <a:ext uri="{9D8B030D-6E8A-4147-A177-3AD203B41FA5}">
                      <a16:colId xmlns:a16="http://schemas.microsoft.com/office/drawing/2014/main" val="3351957797"/>
                    </a:ext>
                  </a:extLst>
                </a:gridCol>
                <a:gridCol w="1072394">
                  <a:extLst>
                    <a:ext uri="{9D8B030D-6E8A-4147-A177-3AD203B41FA5}">
                      <a16:colId xmlns:a16="http://schemas.microsoft.com/office/drawing/2014/main" val="1832002324"/>
                    </a:ext>
                  </a:extLst>
                </a:gridCol>
              </a:tblGrid>
              <a:tr h="366094">
                <a:tc>
                  <a:txBody>
                    <a:bodyPr/>
                    <a:lstStyle/>
                    <a:p>
                      <a:r>
                        <a:rPr lang="it-IT" sz="1600"/>
                        <a:t>Modalità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R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G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B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A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1099588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1146118151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Lato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partenza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destinazione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0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3514412177"/>
                  </a:ext>
                </a:extLst>
              </a:tr>
              <a:tr h="615703">
                <a:tc>
                  <a:txBody>
                    <a:bodyPr/>
                    <a:lstStyle/>
                    <a:p>
                      <a:r>
                        <a:rPr lang="it-IT" sz="1600"/>
                        <a:t>Faccia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oggetto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1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2</a:t>
                      </a:r>
                    </a:p>
                  </a:txBody>
                  <a:tcPr marL="83203" marR="83203" marT="41601" marB="41601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Id vertice 3</a:t>
                      </a:r>
                    </a:p>
                  </a:txBody>
                  <a:tcPr marL="83203" marR="83203" marT="41601" marB="41601"/>
                </a:tc>
                <a:extLst>
                  <a:ext uri="{0D108BD9-81ED-4DB2-BD59-A6C34878D82A}">
                    <a16:rowId xmlns:a16="http://schemas.microsoft.com/office/drawing/2014/main" val="2029361267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DDD225-CF0B-DD29-7E4B-2D8E6153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659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274C7C-50CD-83D4-31BE-9DFE7F5C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Che vertici selezionare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9C862-401B-D1F9-DFD6-54E27C95E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it-IT" dirty="0"/>
              <a:t>Mappe per le occorrenze:</a:t>
            </a:r>
          </a:p>
          <a:p>
            <a:pPr lvl="1"/>
            <a:r>
              <a:rPr lang="it-IT" dirty="0"/>
              <a:t>Mappa vertici</a:t>
            </a:r>
          </a:p>
          <a:p>
            <a:pPr lvl="1"/>
            <a:r>
              <a:rPr lang="it-IT" dirty="0"/>
              <a:t>Mappa lati</a:t>
            </a:r>
          </a:p>
          <a:p>
            <a:pPr lvl="1"/>
            <a:r>
              <a:rPr lang="it-IT" dirty="0"/>
              <a:t>Mappa facce</a:t>
            </a:r>
          </a:p>
          <a:p>
            <a:pPr lvl="1"/>
            <a:endParaRPr lang="it-IT" dirty="0"/>
          </a:p>
          <a:p>
            <a:r>
              <a:rPr lang="it-IT" dirty="0"/>
              <a:t>Funzionamento</a:t>
            </a:r>
          </a:p>
          <a:p>
            <a:pPr lvl="1"/>
            <a:r>
              <a:rPr lang="it-IT" dirty="0"/>
              <a:t>Aggiorno se:</a:t>
            </a:r>
          </a:p>
          <a:p>
            <a:pPr lvl="2"/>
            <a:r>
              <a:rPr lang="it-IT" sz="1800" dirty="0"/>
              <a:t>Mappa[indice]-1==0</a:t>
            </a:r>
          </a:p>
          <a:p>
            <a:pPr lvl="2"/>
            <a:r>
              <a:rPr lang="it-IT" sz="1800" dirty="0"/>
              <a:t>Mappa[indice]==0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FE57B-D981-01DF-9086-E986EFC1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32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F0A7D-305C-8B3E-A570-D964DCBC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CA817C-75B1-A68C-8DCC-F79089B06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78950E-C287-7DEE-E79D-1E441D3F9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76913A-9405-17A3-6996-D12175C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Vertici non visibili e mesh sovrapposte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FD6C5D-7207-F276-A637-BBF75417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45" y="3288131"/>
            <a:ext cx="3022092" cy="211597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2400" dirty="0"/>
              <a:t>Selezione di facce per tutti gli oggetti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/>
              <a:t>Modalità selezionata su oggetto selezionato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CE02283-846A-24D6-61AC-2BDC0AF2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04" y="2380315"/>
            <a:ext cx="6881828" cy="4076464"/>
          </a:xfrm>
          <a:prstGeom prst="rect">
            <a:avLst/>
          </a:prstGeom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85296158-8017-87A6-21BE-B54ED753BB49}"/>
              </a:ext>
            </a:extLst>
          </p:cNvPr>
          <p:cNvSpPr/>
          <p:nvPr/>
        </p:nvSpPr>
        <p:spPr>
          <a:xfrm>
            <a:off x="4723744" y="3118105"/>
            <a:ext cx="340612" cy="14846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0F6D9CD5-217C-6BD5-74D1-FA041E84E435}"/>
              </a:ext>
            </a:extLst>
          </p:cNvPr>
          <p:cNvSpPr/>
          <p:nvPr/>
        </p:nvSpPr>
        <p:spPr>
          <a:xfrm>
            <a:off x="4660713" y="4754880"/>
            <a:ext cx="403643" cy="13735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A65539-12B9-F304-4845-654097E001E4}"/>
              </a:ext>
            </a:extLst>
          </p:cNvPr>
          <p:cNvSpPr txBox="1"/>
          <p:nvPr/>
        </p:nvSpPr>
        <p:spPr>
          <a:xfrm>
            <a:off x="4311547" y="3682806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F285707-3BEF-DE97-0F42-7A7B55FCD00F}"/>
              </a:ext>
            </a:extLst>
          </p:cNvPr>
          <p:cNvSpPr txBox="1"/>
          <p:nvPr/>
        </p:nvSpPr>
        <p:spPr>
          <a:xfrm>
            <a:off x="4311546" y="5270403"/>
            <a:ext cx="5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2:</a:t>
            </a:r>
          </a:p>
        </p:txBody>
      </p: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8B938E9F-8581-766D-68A8-9F120CBE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735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46F68E-FED1-FB46-1E47-09F69F8F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it-IT"/>
              <a:t>Gestione sistemi riferimento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3E72C6-BC08-46C7-E92C-BD05E983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823920EC-E617-726B-7840-BDB0C2C59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196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17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1265D1-1F29-041D-3C48-CCC82271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Esempio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66F5C5-DD4D-1314-B0FC-092532AD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Progetto video 3">
            <a:hlinkClick r:id="" action="ppaction://media"/>
            <a:extLst>
              <a:ext uri="{FF2B5EF4-FFF2-40B4-BE49-F238E27FC236}">
                <a16:creationId xmlns:a16="http://schemas.microsoft.com/office/drawing/2014/main" id="{7A9E0100-559C-CE9D-D4B0-DA9C1C01A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91819E-1201-ED91-5A74-10433804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formatica Grafica 2025-06-08 22-05-58">
            <a:hlinkClick r:id="" action="ppaction://media"/>
            <a:extLst>
              <a:ext uri="{FF2B5EF4-FFF2-40B4-BE49-F238E27FC236}">
                <a16:creationId xmlns:a16="http://schemas.microsoft.com/office/drawing/2014/main" id="{C7422E75-24D7-0D00-D997-889D4D9AC3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153" y="1490820"/>
            <a:ext cx="5983647" cy="436321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1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AA06AB-B368-2ECF-C995-19CCCF90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Grazie per l’attenzione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1CBC80-44AE-34A4-0754-02BE5208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636A0A-B1F3-A93D-FDC1-22DC78338A65}"/>
              </a:ext>
            </a:extLst>
          </p:cNvPr>
          <p:cNvSpPr txBox="1"/>
          <p:nvPr/>
        </p:nvSpPr>
        <p:spPr>
          <a:xfrm>
            <a:off x="4103751" y="473598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Lorenzo Pina 894396</a:t>
            </a:r>
          </a:p>
        </p:txBody>
      </p:sp>
    </p:spTree>
    <p:extLst>
      <p:ext uri="{BB962C8B-B14F-4D97-AF65-F5344CB8AC3E}">
        <p14:creationId xmlns:p14="http://schemas.microsoft.com/office/powerpoint/2010/main" val="33647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C92097-0174-95C5-4990-CE0FB147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Indice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EAF816-512A-64CD-53DF-B719D1E8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Refactor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Aggiunte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Gestione Selezione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Video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B0FFA0-8A53-A8BE-B6B5-401D9A8C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6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D37451-DBAD-6381-543F-389470CB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 err="1"/>
              <a:t>Refactor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A2537AA-D99A-2B2D-1E69-A0BB83C75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61171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BFA23-F571-3A2A-04D0-5B9454BA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82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AD5985-F8E0-B542-5C15-A3CB1019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Gestore Tastiera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8FECF9-C8C0-64F7-1FA5-331FADC2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3996BC-3584-4B41-8074-5F11FAC765AD}" type="slidenum">
              <a:rPr lang="it-IT" smtClean="0"/>
              <a:pPr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FD7DEF-1B55-0F14-A450-21642348089A}"/>
              </a:ext>
            </a:extLst>
          </p:cNvPr>
          <p:cNvSpPr txBox="1"/>
          <p:nvPr/>
        </p:nvSpPr>
        <p:spPr>
          <a:xfrm>
            <a:off x="1678953" y="2882146"/>
            <a:ext cx="23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precedente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8B6BC3B-1FD6-7C3D-ECED-9CE42560F665}"/>
              </a:ext>
            </a:extLst>
          </p:cNvPr>
          <p:cNvSpPr txBox="1"/>
          <p:nvPr/>
        </p:nvSpPr>
        <p:spPr>
          <a:xfrm>
            <a:off x="7558278" y="2882146"/>
            <a:ext cx="210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Nuova versione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EF6CF45-DA33-6362-3490-B41753B6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5" y="3342937"/>
            <a:ext cx="4353533" cy="262926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128D10-0D9C-0EBA-E2C4-34D763B1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65" y="3338472"/>
            <a:ext cx="580153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687EAA-E943-9C5C-A6D2-38D0767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it-IT" dirty="0"/>
              <a:t>Aggiunte</a:t>
            </a:r>
            <a:endParaRPr lang="it-IT" sz="3200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F2D37DC-AFD0-8423-E136-68B65B40D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353613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460E6-397F-13D1-7F09-0E49CF28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0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rogetto video 4">
            <a:hlinkClick r:id="" action="ppaction://media"/>
            <a:extLst>
              <a:ext uri="{FF2B5EF4-FFF2-40B4-BE49-F238E27FC236}">
                <a16:creationId xmlns:a16="http://schemas.microsoft.com/office/drawing/2014/main" id="{3738ADB6-5355-71E2-45C1-6868B031F5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8924" y="1657351"/>
            <a:ext cx="6762755" cy="3803964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A79843-D937-0D63-3ADB-4ED0903E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Video selezione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AAC6C1-6D38-4A66-FFA9-BE5F38D0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5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CDC13-FC40-00FA-6378-167F3FAE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it-IT" dirty="0"/>
              <a:t>Selezione mesh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6A8420C9-1704-8B26-0DFE-C86A5C46F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577747"/>
              </p:ext>
            </p:extLst>
          </p:nvPr>
        </p:nvGraphicFramePr>
        <p:xfrm>
          <a:off x="1600200" y="1783080"/>
          <a:ext cx="7510280" cy="451378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38785">
                  <a:extLst>
                    <a:ext uri="{9D8B030D-6E8A-4147-A177-3AD203B41FA5}">
                      <a16:colId xmlns:a16="http://schemas.microsoft.com/office/drawing/2014/main" val="1176860576"/>
                    </a:ext>
                  </a:extLst>
                </a:gridCol>
                <a:gridCol w="917447">
                  <a:extLst>
                    <a:ext uri="{9D8B030D-6E8A-4147-A177-3AD203B41FA5}">
                      <a16:colId xmlns:a16="http://schemas.microsoft.com/office/drawing/2014/main" val="1348917324"/>
                    </a:ext>
                  </a:extLst>
                </a:gridCol>
                <a:gridCol w="960123">
                  <a:extLst>
                    <a:ext uri="{9D8B030D-6E8A-4147-A177-3AD203B41FA5}">
                      <a16:colId xmlns:a16="http://schemas.microsoft.com/office/drawing/2014/main" val="2932620352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8320415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766896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2990190539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1821270911"/>
                    </a:ext>
                  </a:extLst>
                </a:gridCol>
                <a:gridCol w="938785">
                  <a:extLst>
                    <a:ext uri="{9D8B030D-6E8A-4147-A177-3AD203B41FA5}">
                      <a16:colId xmlns:a16="http://schemas.microsoft.com/office/drawing/2014/main" val="3453992553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r>
                        <a:rPr lang="it-IT" sz="1050" b="1" dirty="0"/>
                        <a:t>Metodo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Oggetto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Faccia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Spigolo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Vertice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Precisione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Complessità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GPU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70641322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Color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(solo se disegnati)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~ (con gestione extra)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 (~24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26533447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 dirty="0"/>
                        <a:t>ID Buffer (uvec4)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Altissima (fino a 128 bit)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9943556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(CPU)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(solo pre-elaboraz)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571815608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Ray Casting (GPU)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Altissima (float </a:t>
                      </a:r>
                      <a:r>
                        <a:rPr lang="it-IT" sz="1050" b="1" dirty="0" err="1"/>
                        <a:t>precision</a:t>
                      </a:r>
                      <a:r>
                        <a:rPr lang="it-IT" sz="1050" b="1" dirty="0"/>
                        <a:t>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✓ (compute shader)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654233614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2D Hit Test (Proiezione)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Media (dipende dalla distanza)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932099219"/>
                  </a:ext>
                </a:extLst>
              </a:tr>
              <a:tr h="688199">
                <a:tc>
                  <a:txBody>
                    <a:bodyPr/>
                    <a:lstStyle/>
                    <a:p>
                      <a:r>
                        <a:rPr lang="it-IT" sz="1050" b="1"/>
                        <a:t>Bounding Volume (AABB, Sphere)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Bassa (approssimativa)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Molto bassa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320866883"/>
                  </a:ext>
                </a:extLst>
              </a:tr>
              <a:tr h="529384">
                <a:tc>
                  <a:txBody>
                    <a:bodyPr/>
                    <a:lstStyle/>
                    <a:p>
                      <a:r>
                        <a:rPr lang="it-IT" sz="1050" b="1"/>
                        <a:t>Geometry Shader Picking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✓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(serve logica)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/>
                        <a:t>~ (logica avanzata)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r>
                        <a:rPr lang="it-IT" sz="1050" b="1" dirty="0"/>
                        <a:t>Alta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525736604"/>
                  </a:ext>
                </a:extLst>
              </a:tr>
            </a:tbl>
          </a:graphicData>
        </a:graphic>
      </p:graphicFrame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810744-2AE1-3EF8-E1A5-694529BA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54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E26B60-05EE-08FA-5923-3D4F421F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Selezione mesh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F8E55E4-252A-7D12-7C4B-F941EF60E560}"/>
              </a:ext>
            </a:extLst>
          </p:cNvPr>
          <p:cNvSpPr/>
          <p:nvPr/>
        </p:nvSpPr>
        <p:spPr>
          <a:xfrm>
            <a:off x="8901268" y="734212"/>
            <a:ext cx="1164173" cy="88521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Vertex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3F51CE2F-6359-0527-FCB2-2D26FB6CF1A7}"/>
              </a:ext>
            </a:extLst>
          </p:cNvPr>
          <p:cNvSpPr/>
          <p:nvPr/>
        </p:nvSpPr>
        <p:spPr>
          <a:xfrm>
            <a:off x="8758296" y="2328365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Geometry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426495F-E002-D2DC-77D2-BA6A3F46B89E}"/>
              </a:ext>
            </a:extLst>
          </p:cNvPr>
          <p:cNvSpPr/>
          <p:nvPr/>
        </p:nvSpPr>
        <p:spPr>
          <a:xfrm>
            <a:off x="8758298" y="3688490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Fragment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Shader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ABB8050-3E11-0924-C30E-B51201F16363}"/>
              </a:ext>
            </a:extLst>
          </p:cNvPr>
          <p:cNvSpPr/>
          <p:nvPr/>
        </p:nvSpPr>
        <p:spPr>
          <a:xfrm>
            <a:off x="8758297" y="4972619"/>
            <a:ext cx="1450109" cy="75069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Texture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370EAEE-A9C1-D5FB-8C27-A4FFD48AE572}"/>
              </a:ext>
            </a:extLst>
          </p:cNvPr>
          <p:cNvSpPr/>
          <p:nvPr/>
        </p:nvSpPr>
        <p:spPr>
          <a:xfrm>
            <a:off x="6822700" y="2291421"/>
            <a:ext cx="1450109" cy="83047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Modalità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render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CC42439F-7E35-1710-E0D3-40DF44BEC78D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rot="5400000">
            <a:off x="9128885" y="1973895"/>
            <a:ext cx="708936" cy="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AA1DE5DD-F4FA-FBA8-40B2-875ED2143018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rot="16200000" flipH="1">
            <a:off x="9178635" y="3383771"/>
            <a:ext cx="609435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48544ACE-E314-9C73-2B24-8552F8201EB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9216634" y="4705899"/>
            <a:ext cx="53343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A89DE843-CE73-3231-DA6E-709523C30A32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 flipV="1">
            <a:off x="8272809" y="2703710"/>
            <a:ext cx="485487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0E7E6857-BC4F-A06A-1CC1-9B27BF975C09}"/>
              </a:ext>
            </a:extLst>
          </p:cNvPr>
          <p:cNvSpPr txBox="1"/>
          <p:nvPr/>
        </p:nvSpPr>
        <p:spPr>
          <a:xfrm>
            <a:off x="1847088" y="4063835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Buffer Id</a:t>
            </a:r>
          </a:p>
        </p:txBody>
      </p:sp>
      <p:sp>
        <p:nvSpPr>
          <p:cNvPr id="65" name="Segnaposto numero diapositiva 64">
            <a:extLst>
              <a:ext uri="{FF2B5EF4-FFF2-40B4-BE49-F238E27FC236}">
                <a16:creationId xmlns:a16="http://schemas.microsoft.com/office/drawing/2014/main" id="{D96AD7D1-0C18-E6B4-40EA-C74C45A6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1B3B51-60ED-F3F6-66C9-0BD2C142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Selezione Mesh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187EE6-9C9D-BBC7-FED6-2E555415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2" y="3022794"/>
            <a:ext cx="2806316" cy="27268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6C1CB76-ED0D-7127-0AF5-E2280EAC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" y="3022794"/>
            <a:ext cx="2806317" cy="27268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8E2250-C182-E02E-F1AF-293C997FBC26}"/>
              </a:ext>
            </a:extLst>
          </p:cNvPr>
          <p:cNvSpPr txBox="1"/>
          <p:nvPr/>
        </p:nvSpPr>
        <p:spPr>
          <a:xfrm>
            <a:off x="5729395" y="2589814"/>
            <a:ext cx="72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Lato: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B500D7-1B63-9AD4-60F0-52135340CE8E}"/>
              </a:ext>
            </a:extLst>
          </p:cNvPr>
          <p:cNvSpPr txBox="1"/>
          <p:nvPr/>
        </p:nvSpPr>
        <p:spPr>
          <a:xfrm>
            <a:off x="1921749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Vertice: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01FFBC-7088-CC53-5E35-ACDEF1DD5900}"/>
              </a:ext>
            </a:extLst>
          </p:cNvPr>
          <p:cNvSpPr txBox="1"/>
          <p:nvPr/>
        </p:nvSpPr>
        <p:spPr>
          <a:xfrm>
            <a:off x="9162796" y="2589814"/>
            <a:ext cx="94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Faccia: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DDB9C70-DC4F-6B1D-89E9-0B66DD080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76" y="3022794"/>
            <a:ext cx="2920960" cy="2726846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EF91334D-2945-0C93-9A42-111119A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996BC-3584-4B41-8074-5F11FAC765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48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369</Words>
  <Application>Microsoft Office PowerPoint</Application>
  <PresentationFormat>Widescreen</PresentationFormat>
  <Paragraphs>169</Paragraphs>
  <Slides>17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di Office</vt:lpstr>
      <vt:lpstr>Progetto Informatica Grafica</vt:lpstr>
      <vt:lpstr>Indice</vt:lpstr>
      <vt:lpstr>Refactor</vt:lpstr>
      <vt:lpstr>Gestore Tastiera</vt:lpstr>
      <vt:lpstr>Aggiunte</vt:lpstr>
      <vt:lpstr>Video selezione</vt:lpstr>
      <vt:lpstr>Selezione mesh</vt:lpstr>
      <vt:lpstr>Selezione mesh</vt:lpstr>
      <vt:lpstr>Selezione Mesh</vt:lpstr>
      <vt:lpstr>Problemi riscontrati</vt:lpstr>
      <vt:lpstr>Formato pixel</vt:lpstr>
      <vt:lpstr>Che vertici selezionare</vt:lpstr>
      <vt:lpstr>Vertici non visibili e mesh sovrapposte</vt:lpstr>
      <vt:lpstr>Gestione sistemi riferimento</vt:lpstr>
      <vt:lpstr>Esempio</vt:lpstr>
      <vt:lpstr>Video selezione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l.pina4@campus.unimib.it</dc:creator>
  <cp:lastModifiedBy>l.pina4@campus.unimib.it</cp:lastModifiedBy>
  <cp:revision>6</cp:revision>
  <dcterms:created xsi:type="dcterms:W3CDTF">2025-06-05T08:43:05Z</dcterms:created>
  <dcterms:modified xsi:type="dcterms:W3CDTF">2025-06-16T18:22:31Z</dcterms:modified>
</cp:coreProperties>
</file>